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5"/>
  </p:notesMasterIdLst>
  <p:sldIdLst>
    <p:sldId id="256" r:id="rId2"/>
    <p:sldId id="257" r:id="rId3"/>
    <p:sldId id="303" r:id="rId4"/>
    <p:sldId id="258" r:id="rId5"/>
    <p:sldId id="295" r:id="rId6"/>
    <p:sldId id="296" r:id="rId7"/>
    <p:sldId id="297" r:id="rId8"/>
    <p:sldId id="298" r:id="rId9"/>
    <p:sldId id="299" r:id="rId10"/>
    <p:sldId id="300" r:id="rId11"/>
    <p:sldId id="301" r:id="rId12"/>
    <p:sldId id="302" r:id="rId13"/>
    <p:sldId id="304" r:id="rId14"/>
    <p:sldId id="305" r:id="rId15"/>
    <p:sldId id="306" r:id="rId16"/>
    <p:sldId id="307" r:id="rId17"/>
    <p:sldId id="259" r:id="rId18"/>
    <p:sldId id="308" r:id="rId19"/>
    <p:sldId id="309" r:id="rId20"/>
    <p:sldId id="310" r:id="rId21"/>
    <p:sldId id="311" r:id="rId22"/>
    <p:sldId id="288" r:id="rId23"/>
    <p:sldId id="278" r:id="rId24"/>
  </p:sldIdLst>
  <p:sldSz cx="9144000" cy="5143500" type="screen16x9"/>
  <p:notesSz cx="6858000" cy="9144000"/>
  <p:embeddedFontLst>
    <p:embeddedFont>
      <p:font typeface="Bahnschrift SemiBold SemiConden" panose="020B0502040204020203" pitchFamily="34" charset="0"/>
      <p:bold r:id="rId26"/>
    </p:embeddedFont>
    <p:embeddedFont>
      <p:font typeface="Bebas Neue" panose="020B0604020202020204" charset="0"/>
      <p:regular r:id="rId27"/>
    </p:embeddedFont>
    <p:embeddedFont>
      <p:font typeface="Saira Semi Condensed" panose="020B0604020202020204" charset="0"/>
      <p:regular r:id="rId28"/>
      <p:bold r:id="rId29"/>
    </p:embeddedFont>
    <p:embeddedFont>
      <p:font typeface="Saira SemiCondensed Light"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AD1ADA-1DBA-46FF-B3A2-99993A673787}">
  <a:tblStyle styleId="{A3AD1ADA-1DBA-46FF-B3A2-99993A67378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63CEA2B-679B-4968-B841-82E89B7573E6}"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4989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3964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1503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404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65028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6774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1127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12119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180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71776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c29c241c4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c29c241c4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951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66237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6981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331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8344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98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018772" y="-2757360"/>
            <a:ext cx="13311342" cy="11490239"/>
            <a:chOff x="-2018772" y="-2757360"/>
            <a:chExt cx="13311342" cy="11490239"/>
          </a:xfrm>
        </p:grpSpPr>
        <p:grpSp>
          <p:nvGrpSpPr>
            <p:cNvPr id="11" name="Google Shape;11;p2"/>
            <p:cNvGrpSpPr/>
            <p:nvPr/>
          </p:nvGrpSpPr>
          <p:grpSpPr>
            <a:xfrm>
              <a:off x="4086340" y="462600"/>
              <a:ext cx="4240900" cy="3176500"/>
              <a:chOff x="4085850" y="470300"/>
              <a:chExt cx="4240900" cy="3176500"/>
            </a:xfrm>
          </p:grpSpPr>
          <p:sp>
            <p:nvSpPr>
              <p:cNvPr id="12" name="Google Shape;12;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3" name="Google Shape;13;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4" name="Google Shape;14;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5" name="Google Shape;15;p2"/>
            <p:cNvGrpSpPr/>
            <p:nvPr/>
          </p:nvGrpSpPr>
          <p:grpSpPr>
            <a:xfrm rot="-10393052">
              <a:off x="3969279" y="-2518050"/>
              <a:ext cx="4240893" cy="3176495"/>
              <a:chOff x="4085850" y="470300"/>
              <a:chExt cx="4240900" cy="3176500"/>
            </a:xfrm>
          </p:grpSpPr>
          <p:sp>
            <p:nvSpPr>
              <p:cNvPr id="16" name="Google Shape;16;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7" name="Google Shape;17;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8" name="Google Shape;18;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9" name="Google Shape;19;p2"/>
            <p:cNvGrpSpPr/>
            <p:nvPr/>
          </p:nvGrpSpPr>
          <p:grpSpPr>
            <a:xfrm rot="6700680">
              <a:off x="6912807" y="1693367"/>
              <a:ext cx="4241016" cy="3176587"/>
              <a:chOff x="4085850" y="470300"/>
              <a:chExt cx="4240900" cy="3176500"/>
            </a:xfrm>
          </p:grpSpPr>
          <p:sp>
            <p:nvSpPr>
              <p:cNvPr id="20" name="Google Shape;20;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1" name="Google Shape;21;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2" name="Google Shape;22;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3" name="Google Shape;23;p2"/>
            <p:cNvGrpSpPr/>
            <p:nvPr/>
          </p:nvGrpSpPr>
          <p:grpSpPr>
            <a:xfrm rot="-528350">
              <a:off x="1390051" y="3358081"/>
              <a:ext cx="4241274" cy="3176780"/>
              <a:chOff x="4085850" y="470300"/>
              <a:chExt cx="4240900" cy="3176500"/>
            </a:xfrm>
          </p:grpSpPr>
          <p:sp>
            <p:nvSpPr>
              <p:cNvPr id="24" name="Google Shape;24;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5" name="Google Shape;25;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6" name="Google Shape;26;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7" name="Google Shape;27;p2"/>
            <p:cNvGrpSpPr/>
            <p:nvPr/>
          </p:nvGrpSpPr>
          <p:grpSpPr>
            <a:xfrm rot="-6463698">
              <a:off x="-1980712" y="2067093"/>
              <a:ext cx="4240850" cy="3176463"/>
              <a:chOff x="4085850" y="470300"/>
              <a:chExt cx="4240900" cy="3176500"/>
            </a:xfrm>
          </p:grpSpPr>
          <p:sp>
            <p:nvSpPr>
              <p:cNvPr id="28" name="Google Shape;28;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9" name="Google Shape;29;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0" name="Google Shape;30;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1" name="Google Shape;31;p2"/>
            <p:cNvGrpSpPr/>
            <p:nvPr/>
          </p:nvGrpSpPr>
          <p:grpSpPr>
            <a:xfrm rot="3661699">
              <a:off x="-404847" y="-159446"/>
              <a:ext cx="4241098" cy="3176648"/>
              <a:chOff x="4085850" y="470300"/>
              <a:chExt cx="4240900" cy="3176500"/>
            </a:xfrm>
          </p:grpSpPr>
          <p:sp>
            <p:nvSpPr>
              <p:cNvPr id="32" name="Google Shape;32;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3" name="Google Shape;33;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4" name="Google Shape;34;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5" name="Google Shape;35;p2"/>
            <p:cNvGrpSpPr/>
            <p:nvPr/>
          </p:nvGrpSpPr>
          <p:grpSpPr>
            <a:xfrm rot="2064881">
              <a:off x="5076518" y="4635784"/>
              <a:ext cx="4241061" cy="3176621"/>
              <a:chOff x="4085850" y="470300"/>
              <a:chExt cx="4240900" cy="3176500"/>
            </a:xfrm>
          </p:grpSpPr>
          <p:sp>
            <p:nvSpPr>
              <p:cNvPr id="36" name="Google Shape;36;p2"/>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7" name="Google Shape;37;p2"/>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8" name="Google Shape;38;p2"/>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sp>
        <p:nvSpPr>
          <p:cNvPr id="39" name="Google Shape;39;p2"/>
          <p:cNvSpPr txBox="1">
            <a:spLocks noGrp="1"/>
          </p:cNvSpPr>
          <p:nvPr>
            <p:ph type="ctrTitle"/>
          </p:nvPr>
        </p:nvSpPr>
        <p:spPr>
          <a:xfrm>
            <a:off x="1334450" y="1991825"/>
            <a:ext cx="6475200" cy="1159800"/>
          </a:xfrm>
          <a:prstGeom prst="rect">
            <a:avLst/>
          </a:prstGeom>
        </p:spPr>
        <p:txBody>
          <a:bodyPr spcFirstLastPara="1" wrap="square" lIns="0" tIns="0" rIns="0" bIns="0" anchor="ctr"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0"/>
        <p:cNvGrpSpPr/>
        <p:nvPr/>
      </p:nvGrpSpPr>
      <p:grpSpPr>
        <a:xfrm>
          <a:off x="0" y="0"/>
          <a:ext cx="0" cy="0"/>
          <a:chOff x="0" y="0"/>
          <a:chExt cx="0" cy="0"/>
        </a:xfrm>
      </p:grpSpPr>
      <p:grpSp>
        <p:nvGrpSpPr>
          <p:cNvPr id="41" name="Google Shape;41;p3"/>
          <p:cNvGrpSpPr/>
          <p:nvPr/>
        </p:nvGrpSpPr>
        <p:grpSpPr>
          <a:xfrm>
            <a:off x="-2018772" y="-2757360"/>
            <a:ext cx="13311342" cy="11490239"/>
            <a:chOff x="-2018772" y="-2757360"/>
            <a:chExt cx="13311342" cy="11490239"/>
          </a:xfrm>
        </p:grpSpPr>
        <p:grpSp>
          <p:nvGrpSpPr>
            <p:cNvPr id="42" name="Google Shape;42;p3"/>
            <p:cNvGrpSpPr/>
            <p:nvPr/>
          </p:nvGrpSpPr>
          <p:grpSpPr>
            <a:xfrm>
              <a:off x="4086340" y="462600"/>
              <a:ext cx="4240900" cy="3176500"/>
              <a:chOff x="4085850" y="470300"/>
              <a:chExt cx="4240900" cy="3176500"/>
            </a:xfrm>
          </p:grpSpPr>
          <p:sp>
            <p:nvSpPr>
              <p:cNvPr id="43" name="Google Shape;43;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44" name="Google Shape;44;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45" name="Google Shape;45;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46" name="Google Shape;46;p3"/>
            <p:cNvGrpSpPr/>
            <p:nvPr/>
          </p:nvGrpSpPr>
          <p:grpSpPr>
            <a:xfrm rot="-10393052">
              <a:off x="3969279" y="-2518050"/>
              <a:ext cx="4240893" cy="3176495"/>
              <a:chOff x="4085850" y="470300"/>
              <a:chExt cx="4240900" cy="3176500"/>
            </a:xfrm>
          </p:grpSpPr>
          <p:sp>
            <p:nvSpPr>
              <p:cNvPr id="47" name="Google Shape;47;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48" name="Google Shape;48;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49" name="Google Shape;49;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50" name="Google Shape;50;p3"/>
            <p:cNvGrpSpPr/>
            <p:nvPr/>
          </p:nvGrpSpPr>
          <p:grpSpPr>
            <a:xfrm rot="6700680">
              <a:off x="6912807" y="1693367"/>
              <a:ext cx="4241016" cy="3176587"/>
              <a:chOff x="4085850" y="470300"/>
              <a:chExt cx="4240900" cy="3176500"/>
            </a:xfrm>
          </p:grpSpPr>
          <p:sp>
            <p:nvSpPr>
              <p:cNvPr id="51" name="Google Shape;51;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52" name="Google Shape;52;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53" name="Google Shape;53;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54" name="Google Shape;54;p3"/>
            <p:cNvGrpSpPr/>
            <p:nvPr/>
          </p:nvGrpSpPr>
          <p:grpSpPr>
            <a:xfrm rot="-528350">
              <a:off x="1390051" y="3358081"/>
              <a:ext cx="4241274" cy="3176780"/>
              <a:chOff x="4085850" y="470300"/>
              <a:chExt cx="4240900" cy="3176500"/>
            </a:xfrm>
          </p:grpSpPr>
          <p:sp>
            <p:nvSpPr>
              <p:cNvPr id="55" name="Google Shape;55;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56" name="Google Shape;56;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57" name="Google Shape;57;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58" name="Google Shape;58;p3"/>
            <p:cNvGrpSpPr/>
            <p:nvPr/>
          </p:nvGrpSpPr>
          <p:grpSpPr>
            <a:xfrm rot="-6463698">
              <a:off x="-1980712" y="2067093"/>
              <a:ext cx="4240850" cy="3176463"/>
              <a:chOff x="4085850" y="470300"/>
              <a:chExt cx="4240900" cy="3176500"/>
            </a:xfrm>
          </p:grpSpPr>
          <p:sp>
            <p:nvSpPr>
              <p:cNvPr id="59" name="Google Shape;59;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60" name="Google Shape;60;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61" name="Google Shape;61;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62" name="Google Shape;62;p3"/>
            <p:cNvGrpSpPr/>
            <p:nvPr/>
          </p:nvGrpSpPr>
          <p:grpSpPr>
            <a:xfrm rot="3661699">
              <a:off x="-404847" y="-159446"/>
              <a:ext cx="4241098" cy="3176648"/>
              <a:chOff x="4085850" y="470300"/>
              <a:chExt cx="4240900" cy="3176500"/>
            </a:xfrm>
          </p:grpSpPr>
          <p:sp>
            <p:nvSpPr>
              <p:cNvPr id="63" name="Google Shape;63;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64" name="Google Shape;64;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65" name="Google Shape;65;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66" name="Google Shape;66;p3"/>
            <p:cNvGrpSpPr/>
            <p:nvPr/>
          </p:nvGrpSpPr>
          <p:grpSpPr>
            <a:xfrm rot="2064881">
              <a:off x="5076518" y="4635784"/>
              <a:ext cx="4241061" cy="3176621"/>
              <a:chOff x="4085850" y="470300"/>
              <a:chExt cx="4240900" cy="3176500"/>
            </a:xfrm>
          </p:grpSpPr>
          <p:sp>
            <p:nvSpPr>
              <p:cNvPr id="67" name="Google Shape;67;p3"/>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68" name="Google Shape;68;p3"/>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69" name="Google Shape;69;p3"/>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sp>
        <p:nvSpPr>
          <p:cNvPr id="70" name="Google Shape;70;p3"/>
          <p:cNvSpPr txBox="1">
            <a:spLocks noGrp="1"/>
          </p:cNvSpPr>
          <p:nvPr>
            <p:ph type="ctrTitle"/>
          </p:nvPr>
        </p:nvSpPr>
        <p:spPr>
          <a:xfrm>
            <a:off x="1334450" y="1974788"/>
            <a:ext cx="6475200" cy="7989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71" name="Google Shape;71;p3"/>
          <p:cNvSpPr txBox="1">
            <a:spLocks noGrp="1"/>
          </p:cNvSpPr>
          <p:nvPr>
            <p:ph type="subTitle" idx="1"/>
          </p:nvPr>
        </p:nvSpPr>
        <p:spPr>
          <a:xfrm>
            <a:off x="1334450" y="2794315"/>
            <a:ext cx="6475200" cy="374400"/>
          </a:xfrm>
          <a:prstGeom prst="rect">
            <a:avLst/>
          </a:prstGeom>
        </p:spPr>
        <p:txBody>
          <a:bodyPr spcFirstLastPara="1" wrap="square" lIns="0" tIns="0" rIns="0" bIns="0" anchor="t" anchorCtr="0">
            <a:noAutofit/>
          </a:bodyPr>
          <a:lstStyle>
            <a:lvl1pPr lvl="0" rtl="0">
              <a:spcBef>
                <a:spcPts val="0"/>
              </a:spcBef>
              <a:spcAft>
                <a:spcPts val="0"/>
              </a:spcAft>
              <a:buSzPts val="2400"/>
              <a:buNone/>
              <a:defRPr>
                <a:solidFill>
                  <a:schemeClr val="accent1"/>
                </a:solidFill>
              </a:defRPr>
            </a:lvl1pPr>
            <a:lvl2pPr lvl="1" rtl="0">
              <a:spcBef>
                <a:spcPts val="600"/>
              </a:spcBef>
              <a:spcAft>
                <a:spcPts val="0"/>
              </a:spcAft>
              <a:buClr>
                <a:schemeClr val="accent1"/>
              </a:buClr>
              <a:buSzPts val="3000"/>
              <a:buNone/>
              <a:defRPr sz="3000">
                <a:solidFill>
                  <a:schemeClr val="accent1"/>
                </a:solidFill>
              </a:defRPr>
            </a:lvl2pPr>
            <a:lvl3pPr lvl="2" rtl="0">
              <a:spcBef>
                <a:spcPts val="600"/>
              </a:spcBef>
              <a:spcAft>
                <a:spcPts val="0"/>
              </a:spcAft>
              <a:buClr>
                <a:schemeClr val="accent1"/>
              </a:buClr>
              <a:buSzPts val="3000"/>
              <a:buNone/>
              <a:defRPr sz="3000">
                <a:solidFill>
                  <a:schemeClr val="accent1"/>
                </a:solidFill>
              </a:defRPr>
            </a:lvl3pPr>
            <a:lvl4pPr lvl="3" rtl="0">
              <a:spcBef>
                <a:spcPts val="600"/>
              </a:spcBef>
              <a:spcAft>
                <a:spcPts val="0"/>
              </a:spcAft>
              <a:buClr>
                <a:schemeClr val="accent1"/>
              </a:buClr>
              <a:buSzPts val="3000"/>
              <a:buNone/>
              <a:defRPr sz="3000">
                <a:solidFill>
                  <a:schemeClr val="accent1"/>
                </a:solidFill>
              </a:defRPr>
            </a:lvl4pPr>
            <a:lvl5pPr lvl="4" rtl="0">
              <a:spcBef>
                <a:spcPts val="600"/>
              </a:spcBef>
              <a:spcAft>
                <a:spcPts val="0"/>
              </a:spcAft>
              <a:buClr>
                <a:schemeClr val="accent1"/>
              </a:buClr>
              <a:buSzPts val="3000"/>
              <a:buNone/>
              <a:defRPr sz="3000">
                <a:solidFill>
                  <a:schemeClr val="accent1"/>
                </a:solidFill>
              </a:defRPr>
            </a:lvl5pPr>
            <a:lvl6pPr lvl="5" rtl="0">
              <a:spcBef>
                <a:spcPts val="600"/>
              </a:spcBef>
              <a:spcAft>
                <a:spcPts val="0"/>
              </a:spcAft>
              <a:buClr>
                <a:schemeClr val="accent1"/>
              </a:buClr>
              <a:buSzPts val="3000"/>
              <a:buNone/>
              <a:defRPr sz="3000">
                <a:solidFill>
                  <a:schemeClr val="accent1"/>
                </a:solidFill>
              </a:defRPr>
            </a:lvl6pPr>
            <a:lvl7pPr lvl="6" rtl="0">
              <a:spcBef>
                <a:spcPts val="600"/>
              </a:spcBef>
              <a:spcAft>
                <a:spcPts val="0"/>
              </a:spcAft>
              <a:buClr>
                <a:schemeClr val="accent1"/>
              </a:buClr>
              <a:buSzPts val="3000"/>
              <a:buNone/>
              <a:defRPr sz="3000">
                <a:solidFill>
                  <a:schemeClr val="accent1"/>
                </a:solidFill>
              </a:defRPr>
            </a:lvl7pPr>
            <a:lvl8pPr lvl="7" rtl="0">
              <a:spcBef>
                <a:spcPts val="600"/>
              </a:spcBef>
              <a:spcAft>
                <a:spcPts val="0"/>
              </a:spcAft>
              <a:buClr>
                <a:schemeClr val="accent1"/>
              </a:buClr>
              <a:buSzPts val="3000"/>
              <a:buNone/>
              <a:defRPr sz="3000">
                <a:solidFill>
                  <a:schemeClr val="accent1"/>
                </a:solidFill>
              </a:defRPr>
            </a:lvl8pPr>
            <a:lvl9pPr lvl="8" rtl="0">
              <a:spcBef>
                <a:spcPts val="600"/>
              </a:spcBef>
              <a:spcAft>
                <a:spcPts val="600"/>
              </a:spcAft>
              <a:buClr>
                <a:schemeClr val="accent1"/>
              </a:buClr>
              <a:buSzPts val="3000"/>
              <a:buNone/>
              <a:defRPr sz="3000">
                <a:solidFill>
                  <a:schemeClr val="accent1"/>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34"/>
        <p:cNvGrpSpPr/>
        <p:nvPr/>
      </p:nvGrpSpPr>
      <p:grpSpPr>
        <a:xfrm>
          <a:off x="0" y="0"/>
          <a:ext cx="0" cy="0"/>
          <a:chOff x="0" y="0"/>
          <a:chExt cx="0" cy="0"/>
        </a:xfrm>
      </p:grpSpPr>
      <p:grpSp>
        <p:nvGrpSpPr>
          <p:cNvPr id="135" name="Google Shape;135;p6"/>
          <p:cNvGrpSpPr/>
          <p:nvPr/>
        </p:nvGrpSpPr>
        <p:grpSpPr>
          <a:xfrm>
            <a:off x="-526415" y="-2012041"/>
            <a:ext cx="10822522" cy="9292210"/>
            <a:chOff x="-526415" y="-2012041"/>
            <a:chExt cx="10822522" cy="9292210"/>
          </a:xfrm>
        </p:grpSpPr>
        <p:grpSp>
          <p:nvGrpSpPr>
            <p:cNvPr id="136" name="Google Shape;136;p6"/>
            <p:cNvGrpSpPr/>
            <p:nvPr/>
          </p:nvGrpSpPr>
          <p:grpSpPr>
            <a:xfrm rot="4770941">
              <a:off x="6865428" y="3318882"/>
              <a:ext cx="3088040" cy="2312990"/>
              <a:chOff x="4085850" y="470300"/>
              <a:chExt cx="4240900" cy="3176500"/>
            </a:xfrm>
          </p:grpSpPr>
          <p:sp>
            <p:nvSpPr>
              <p:cNvPr id="137" name="Google Shape;137;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38" name="Google Shape;138;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39" name="Google Shape;139;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40" name="Google Shape;140;p6"/>
            <p:cNvGrpSpPr/>
            <p:nvPr/>
          </p:nvGrpSpPr>
          <p:grpSpPr>
            <a:xfrm rot="621389">
              <a:off x="-401884" y="390858"/>
              <a:ext cx="2104265" cy="1576127"/>
              <a:chOff x="4085850" y="470300"/>
              <a:chExt cx="4240900" cy="3176500"/>
            </a:xfrm>
          </p:grpSpPr>
          <p:sp>
            <p:nvSpPr>
              <p:cNvPr id="141" name="Google Shape;141;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42" name="Google Shape;142;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43" name="Google Shape;143;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44" name="Google Shape;144;p6"/>
            <p:cNvGrpSpPr/>
            <p:nvPr/>
          </p:nvGrpSpPr>
          <p:grpSpPr>
            <a:xfrm rot="-6306529">
              <a:off x="5570084" y="1338843"/>
              <a:ext cx="3088100" cy="2313035"/>
              <a:chOff x="4085850" y="470300"/>
              <a:chExt cx="4240900" cy="3176500"/>
            </a:xfrm>
          </p:grpSpPr>
          <p:sp>
            <p:nvSpPr>
              <p:cNvPr id="145" name="Google Shape;145;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46" name="Google Shape;146;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47" name="Google Shape;147;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48" name="Google Shape;148;p6"/>
            <p:cNvGrpSpPr/>
            <p:nvPr/>
          </p:nvGrpSpPr>
          <p:grpSpPr>
            <a:xfrm rot="-7174504">
              <a:off x="6322166" y="-1254865"/>
              <a:ext cx="3088113" cy="2313044"/>
              <a:chOff x="4085850" y="470300"/>
              <a:chExt cx="4240900" cy="3176500"/>
            </a:xfrm>
          </p:grpSpPr>
          <p:sp>
            <p:nvSpPr>
              <p:cNvPr id="149" name="Google Shape;149;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50" name="Google Shape;150;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51" name="Google Shape;151;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52" name="Google Shape;152;p6"/>
            <p:cNvGrpSpPr/>
            <p:nvPr/>
          </p:nvGrpSpPr>
          <p:grpSpPr>
            <a:xfrm rot="-3192199">
              <a:off x="8544734" y="1101799"/>
              <a:ext cx="1593053" cy="1193221"/>
              <a:chOff x="4085850" y="470300"/>
              <a:chExt cx="4240900" cy="3176500"/>
            </a:xfrm>
          </p:grpSpPr>
          <p:sp>
            <p:nvSpPr>
              <p:cNvPr id="153" name="Google Shape;153;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54" name="Google Shape;154;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55" name="Google Shape;155;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56" name="Google Shape;156;p6"/>
            <p:cNvGrpSpPr/>
            <p:nvPr/>
          </p:nvGrpSpPr>
          <p:grpSpPr>
            <a:xfrm rot="-4784834">
              <a:off x="5102292" y="4398582"/>
              <a:ext cx="3087912" cy="2312894"/>
              <a:chOff x="4085850" y="470300"/>
              <a:chExt cx="4240900" cy="3176500"/>
            </a:xfrm>
          </p:grpSpPr>
          <p:sp>
            <p:nvSpPr>
              <p:cNvPr id="157" name="Google Shape;157;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58" name="Google Shape;158;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59" name="Google Shape;159;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160" name="Google Shape;160;p6"/>
            <p:cNvGrpSpPr/>
            <p:nvPr/>
          </p:nvGrpSpPr>
          <p:grpSpPr>
            <a:xfrm rot="-2449976">
              <a:off x="-330187" y="4273877"/>
              <a:ext cx="1592959" cy="1193151"/>
              <a:chOff x="4085850" y="470300"/>
              <a:chExt cx="4240900" cy="3176500"/>
            </a:xfrm>
          </p:grpSpPr>
          <p:sp>
            <p:nvSpPr>
              <p:cNvPr id="161" name="Google Shape;161;p6"/>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162" name="Google Shape;162;p6"/>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163" name="Google Shape;163;p6"/>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sp>
        <p:nvSpPr>
          <p:cNvPr id="164" name="Google Shape;164;p6"/>
          <p:cNvSpPr txBox="1">
            <a:spLocks noGrp="1"/>
          </p:cNvSpPr>
          <p:nvPr>
            <p:ph type="title"/>
          </p:nvPr>
        </p:nvSpPr>
        <p:spPr>
          <a:xfrm>
            <a:off x="1334450" y="805875"/>
            <a:ext cx="6475200" cy="593700"/>
          </a:xfrm>
          <a:prstGeom prst="rect">
            <a:avLst/>
          </a:prstGeom>
        </p:spPr>
        <p:txBody>
          <a:bodyPr spcFirstLastPara="1" wrap="square" lIns="0" tIns="0" rIns="0" bIns="0" anchor="b"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165" name="Google Shape;165;p6"/>
          <p:cNvSpPr txBox="1">
            <a:spLocks noGrp="1"/>
          </p:cNvSpPr>
          <p:nvPr>
            <p:ph type="body" idx="1"/>
          </p:nvPr>
        </p:nvSpPr>
        <p:spPr>
          <a:xfrm>
            <a:off x="1334375" y="1513150"/>
            <a:ext cx="3025500" cy="29937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66" name="Google Shape;166;p6"/>
          <p:cNvSpPr txBox="1">
            <a:spLocks noGrp="1"/>
          </p:cNvSpPr>
          <p:nvPr>
            <p:ph type="body" idx="2"/>
          </p:nvPr>
        </p:nvSpPr>
        <p:spPr>
          <a:xfrm>
            <a:off x="4784196" y="1513150"/>
            <a:ext cx="3025500" cy="29937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67" name="Google Shape;167;p6"/>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2"/>
        <p:cNvGrpSpPr/>
        <p:nvPr/>
      </p:nvGrpSpPr>
      <p:grpSpPr>
        <a:xfrm>
          <a:off x="0" y="0"/>
          <a:ext cx="0" cy="0"/>
          <a:chOff x="0" y="0"/>
          <a:chExt cx="0" cy="0"/>
        </a:xfrm>
      </p:grpSpPr>
      <p:grpSp>
        <p:nvGrpSpPr>
          <p:cNvPr id="203" name="Google Shape;203;p8"/>
          <p:cNvGrpSpPr/>
          <p:nvPr/>
        </p:nvGrpSpPr>
        <p:grpSpPr>
          <a:xfrm rot="10800000" flipH="1">
            <a:off x="-526415" y="-2164441"/>
            <a:ext cx="10822522" cy="9292210"/>
            <a:chOff x="-526415" y="-2012041"/>
            <a:chExt cx="10822522" cy="9292210"/>
          </a:xfrm>
        </p:grpSpPr>
        <p:grpSp>
          <p:nvGrpSpPr>
            <p:cNvPr id="204" name="Google Shape;204;p8"/>
            <p:cNvGrpSpPr/>
            <p:nvPr/>
          </p:nvGrpSpPr>
          <p:grpSpPr>
            <a:xfrm rot="4770941">
              <a:off x="6865428" y="3318882"/>
              <a:ext cx="3088040" cy="2312990"/>
              <a:chOff x="4085850" y="470300"/>
              <a:chExt cx="4240900" cy="3176500"/>
            </a:xfrm>
          </p:grpSpPr>
          <p:sp>
            <p:nvSpPr>
              <p:cNvPr id="205" name="Google Shape;205;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06" name="Google Shape;206;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07" name="Google Shape;207;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08" name="Google Shape;208;p8"/>
            <p:cNvGrpSpPr/>
            <p:nvPr/>
          </p:nvGrpSpPr>
          <p:grpSpPr>
            <a:xfrm rot="621389">
              <a:off x="-401884" y="390858"/>
              <a:ext cx="2104265" cy="1576127"/>
              <a:chOff x="4085850" y="470300"/>
              <a:chExt cx="4240900" cy="3176500"/>
            </a:xfrm>
          </p:grpSpPr>
          <p:sp>
            <p:nvSpPr>
              <p:cNvPr id="209" name="Google Shape;209;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10" name="Google Shape;210;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11" name="Google Shape;211;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12" name="Google Shape;212;p8"/>
            <p:cNvGrpSpPr/>
            <p:nvPr/>
          </p:nvGrpSpPr>
          <p:grpSpPr>
            <a:xfrm rot="-6306529">
              <a:off x="5570084" y="1338843"/>
              <a:ext cx="3088100" cy="2313035"/>
              <a:chOff x="4085850" y="470300"/>
              <a:chExt cx="4240900" cy="3176500"/>
            </a:xfrm>
          </p:grpSpPr>
          <p:sp>
            <p:nvSpPr>
              <p:cNvPr id="213" name="Google Shape;213;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14" name="Google Shape;214;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15" name="Google Shape;215;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16" name="Google Shape;216;p8"/>
            <p:cNvGrpSpPr/>
            <p:nvPr/>
          </p:nvGrpSpPr>
          <p:grpSpPr>
            <a:xfrm rot="-7174504">
              <a:off x="6322166" y="-1254865"/>
              <a:ext cx="3088113" cy="2313044"/>
              <a:chOff x="4085850" y="470300"/>
              <a:chExt cx="4240900" cy="3176500"/>
            </a:xfrm>
          </p:grpSpPr>
          <p:sp>
            <p:nvSpPr>
              <p:cNvPr id="217" name="Google Shape;217;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18" name="Google Shape;218;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19" name="Google Shape;219;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20" name="Google Shape;220;p8"/>
            <p:cNvGrpSpPr/>
            <p:nvPr/>
          </p:nvGrpSpPr>
          <p:grpSpPr>
            <a:xfrm rot="-3192199">
              <a:off x="8544734" y="1101799"/>
              <a:ext cx="1593053" cy="1193221"/>
              <a:chOff x="4085850" y="470300"/>
              <a:chExt cx="4240900" cy="3176500"/>
            </a:xfrm>
          </p:grpSpPr>
          <p:sp>
            <p:nvSpPr>
              <p:cNvPr id="221" name="Google Shape;221;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22" name="Google Shape;222;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23" name="Google Shape;223;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24" name="Google Shape;224;p8"/>
            <p:cNvGrpSpPr/>
            <p:nvPr/>
          </p:nvGrpSpPr>
          <p:grpSpPr>
            <a:xfrm rot="-4784834">
              <a:off x="5102292" y="4398582"/>
              <a:ext cx="3087912" cy="2312894"/>
              <a:chOff x="4085850" y="470300"/>
              <a:chExt cx="4240900" cy="3176500"/>
            </a:xfrm>
          </p:grpSpPr>
          <p:sp>
            <p:nvSpPr>
              <p:cNvPr id="225" name="Google Shape;225;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26" name="Google Shape;226;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27" name="Google Shape;227;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28" name="Google Shape;228;p8"/>
            <p:cNvGrpSpPr/>
            <p:nvPr/>
          </p:nvGrpSpPr>
          <p:grpSpPr>
            <a:xfrm rot="-2449976">
              <a:off x="-330187" y="4273877"/>
              <a:ext cx="1592959" cy="1193151"/>
              <a:chOff x="4085850" y="470300"/>
              <a:chExt cx="4240900" cy="3176500"/>
            </a:xfrm>
          </p:grpSpPr>
          <p:sp>
            <p:nvSpPr>
              <p:cNvPr id="229" name="Google Shape;229;p8"/>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30" name="Google Shape;230;p8"/>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31" name="Google Shape;231;p8"/>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sp>
        <p:nvSpPr>
          <p:cNvPr id="232" name="Google Shape;232;p8"/>
          <p:cNvSpPr txBox="1">
            <a:spLocks noGrp="1"/>
          </p:cNvSpPr>
          <p:nvPr>
            <p:ph type="title"/>
          </p:nvPr>
        </p:nvSpPr>
        <p:spPr>
          <a:xfrm>
            <a:off x="1334450" y="805875"/>
            <a:ext cx="6475200" cy="593700"/>
          </a:xfrm>
          <a:prstGeom prst="rect">
            <a:avLst/>
          </a:prstGeom>
        </p:spPr>
        <p:txBody>
          <a:bodyPr spcFirstLastPara="1" wrap="square" lIns="0" tIns="0" rIns="0" bIns="0" anchor="b"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3" name="Google Shape;233;p8"/>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0"/>
        <p:cNvGrpSpPr/>
        <p:nvPr/>
      </p:nvGrpSpPr>
      <p:grpSpPr>
        <a:xfrm>
          <a:off x="0" y="0"/>
          <a:ext cx="0" cy="0"/>
          <a:chOff x="0" y="0"/>
          <a:chExt cx="0" cy="0"/>
        </a:xfrm>
      </p:grpSpPr>
      <p:sp>
        <p:nvSpPr>
          <p:cNvPr id="271" name="Google Shape;271;p10"/>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72" name="Google Shape;272;p10"/>
          <p:cNvGrpSpPr/>
          <p:nvPr/>
        </p:nvGrpSpPr>
        <p:grpSpPr>
          <a:xfrm>
            <a:off x="4086340" y="462600"/>
            <a:ext cx="4240900" cy="3176500"/>
            <a:chOff x="4085850" y="470300"/>
            <a:chExt cx="4240900" cy="3176500"/>
          </a:xfrm>
        </p:grpSpPr>
        <p:sp>
          <p:nvSpPr>
            <p:cNvPr id="273" name="Google Shape;273;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74" name="Google Shape;274;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75" name="Google Shape;275;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76" name="Google Shape;276;p10"/>
          <p:cNvGrpSpPr/>
          <p:nvPr/>
        </p:nvGrpSpPr>
        <p:grpSpPr>
          <a:xfrm rot="-10393052">
            <a:off x="3969279" y="-2518050"/>
            <a:ext cx="4240893" cy="3176495"/>
            <a:chOff x="4085850" y="470300"/>
            <a:chExt cx="4240900" cy="3176500"/>
          </a:xfrm>
        </p:grpSpPr>
        <p:sp>
          <p:nvSpPr>
            <p:cNvPr id="277" name="Google Shape;277;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78" name="Google Shape;278;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79" name="Google Shape;279;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80" name="Google Shape;280;p10"/>
          <p:cNvGrpSpPr/>
          <p:nvPr/>
        </p:nvGrpSpPr>
        <p:grpSpPr>
          <a:xfrm rot="6700680">
            <a:off x="6912807" y="1693367"/>
            <a:ext cx="4241016" cy="3176587"/>
            <a:chOff x="4085850" y="470300"/>
            <a:chExt cx="4240900" cy="3176500"/>
          </a:xfrm>
        </p:grpSpPr>
        <p:sp>
          <p:nvSpPr>
            <p:cNvPr id="281" name="Google Shape;281;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82" name="Google Shape;282;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83" name="Google Shape;283;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84" name="Google Shape;284;p10"/>
          <p:cNvGrpSpPr/>
          <p:nvPr/>
        </p:nvGrpSpPr>
        <p:grpSpPr>
          <a:xfrm rot="-528350">
            <a:off x="1390051" y="3358081"/>
            <a:ext cx="4241274" cy="3176780"/>
            <a:chOff x="4085850" y="470300"/>
            <a:chExt cx="4240900" cy="3176500"/>
          </a:xfrm>
        </p:grpSpPr>
        <p:sp>
          <p:nvSpPr>
            <p:cNvPr id="285" name="Google Shape;285;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86" name="Google Shape;286;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87" name="Google Shape;287;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88" name="Google Shape;288;p10"/>
          <p:cNvGrpSpPr/>
          <p:nvPr/>
        </p:nvGrpSpPr>
        <p:grpSpPr>
          <a:xfrm rot="-6463698">
            <a:off x="-1980712" y="2067093"/>
            <a:ext cx="4240850" cy="3176463"/>
            <a:chOff x="4085850" y="470300"/>
            <a:chExt cx="4240900" cy="3176500"/>
          </a:xfrm>
        </p:grpSpPr>
        <p:sp>
          <p:nvSpPr>
            <p:cNvPr id="289" name="Google Shape;289;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90" name="Google Shape;290;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91" name="Google Shape;291;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92" name="Google Shape;292;p10"/>
          <p:cNvGrpSpPr/>
          <p:nvPr/>
        </p:nvGrpSpPr>
        <p:grpSpPr>
          <a:xfrm rot="3661699">
            <a:off x="-404847" y="-159446"/>
            <a:ext cx="4241098" cy="3176648"/>
            <a:chOff x="4085850" y="470300"/>
            <a:chExt cx="4240900" cy="3176500"/>
          </a:xfrm>
        </p:grpSpPr>
        <p:sp>
          <p:nvSpPr>
            <p:cNvPr id="293" name="Google Shape;293;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94" name="Google Shape;294;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95" name="Google Shape;295;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296" name="Google Shape;296;p10"/>
          <p:cNvGrpSpPr/>
          <p:nvPr/>
        </p:nvGrpSpPr>
        <p:grpSpPr>
          <a:xfrm rot="2064881">
            <a:off x="5076518" y="4635784"/>
            <a:ext cx="4241061" cy="3176621"/>
            <a:chOff x="4085850" y="470300"/>
            <a:chExt cx="4240900" cy="3176500"/>
          </a:xfrm>
        </p:grpSpPr>
        <p:sp>
          <p:nvSpPr>
            <p:cNvPr id="297" name="Google Shape;297;p10"/>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298" name="Google Shape;298;p10"/>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299" name="Google Shape;299;p10"/>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with space">
  <p:cSld name="BLANK_1">
    <p:spTree>
      <p:nvGrpSpPr>
        <p:cNvPr id="1" name="Shape 300"/>
        <p:cNvGrpSpPr/>
        <p:nvPr/>
      </p:nvGrpSpPr>
      <p:grpSpPr>
        <a:xfrm>
          <a:off x="0" y="0"/>
          <a:ext cx="0" cy="0"/>
          <a:chOff x="0" y="0"/>
          <a:chExt cx="0" cy="0"/>
        </a:xfrm>
      </p:grpSpPr>
      <p:sp>
        <p:nvSpPr>
          <p:cNvPr id="301" name="Google Shape;301;p11"/>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302" name="Google Shape;302;p11"/>
          <p:cNvGrpSpPr/>
          <p:nvPr/>
        </p:nvGrpSpPr>
        <p:grpSpPr>
          <a:xfrm>
            <a:off x="-818949" y="-1020715"/>
            <a:ext cx="10913372" cy="7622499"/>
            <a:chOff x="-818949" y="-1020715"/>
            <a:chExt cx="10913372" cy="7622499"/>
          </a:xfrm>
        </p:grpSpPr>
        <p:grpSp>
          <p:nvGrpSpPr>
            <p:cNvPr id="303" name="Google Shape;303;p11"/>
            <p:cNvGrpSpPr/>
            <p:nvPr/>
          </p:nvGrpSpPr>
          <p:grpSpPr>
            <a:xfrm rot="-4527684">
              <a:off x="8019650" y="4601602"/>
              <a:ext cx="2099905" cy="1572861"/>
              <a:chOff x="4085850" y="470300"/>
              <a:chExt cx="4240900" cy="3176500"/>
            </a:xfrm>
          </p:grpSpPr>
          <p:sp>
            <p:nvSpPr>
              <p:cNvPr id="304" name="Google Shape;304;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05" name="Google Shape;305;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06" name="Google Shape;306;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07" name="Google Shape;307;p11"/>
            <p:cNvGrpSpPr/>
            <p:nvPr/>
          </p:nvGrpSpPr>
          <p:grpSpPr>
            <a:xfrm>
              <a:off x="2661232" y="-763064"/>
              <a:ext cx="2099670" cy="1572685"/>
              <a:chOff x="4085850" y="470300"/>
              <a:chExt cx="4240900" cy="3176500"/>
            </a:xfrm>
          </p:grpSpPr>
          <p:sp>
            <p:nvSpPr>
              <p:cNvPr id="308" name="Google Shape;308;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09" name="Google Shape;309;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10" name="Google Shape;310;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11" name="Google Shape;311;p11"/>
            <p:cNvGrpSpPr/>
            <p:nvPr/>
          </p:nvGrpSpPr>
          <p:grpSpPr>
            <a:xfrm rot="-10392908">
              <a:off x="7794620" y="-644530"/>
              <a:ext cx="2099957" cy="1572900"/>
              <a:chOff x="4085850" y="470300"/>
              <a:chExt cx="4240900" cy="3176500"/>
            </a:xfrm>
          </p:grpSpPr>
          <p:sp>
            <p:nvSpPr>
              <p:cNvPr id="312" name="Google Shape;312;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13" name="Google Shape;313;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14" name="Google Shape;314;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15" name="Google Shape;315;p11"/>
            <p:cNvGrpSpPr/>
            <p:nvPr/>
          </p:nvGrpSpPr>
          <p:grpSpPr>
            <a:xfrm rot="6700735">
              <a:off x="7794705" y="1370232"/>
              <a:ext cx="2099757" cy="1572751"/>
              <a:chOff x="4085850" y="470300"/>
              <a:chExt cx="4240900" cy="3176500"/>
            </a:xfrm>
          </p:grpSpPr>
          <p:sp>
            <p:nvSpPr>
              <p:cNvPr id="316" name="Google Shape;316;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17" name="Google Shape;317;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18" name="Google Shape;318;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19" name="Google Shape;319;p11"/>
            <p:cNvGrpSpPr/>
            <p:nvPr/>
          </p:nvGrpSpPr>
          <p:grpSpPr>
            <a:xfrm rot="-528359">
              <a:off x="2945437" y="4011777"/>
              <a:ext cx="2099824" cy="1572801"/>
              <a:chOff x="4085850" y="470300"/>
              <a:chExt cx="4240900" cy="3176500"/>
            </a:xfrm>
          </p:grpSpPr>
          <p:sp>
            <p:nvSpPr>
              <p:cNvPr id="320" name="Google Shape;320;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21" name="Google Shape;321;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22" name="Google Shape;322;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23" name="Google Shape;323;p11"/>
            <p:cNvGrpSpPr/>
            <p:nvPr/>
          </p:nvGrpSpPr>
          <p:grpSpPr>
            <a:xfrm rot="-6463940">
              <a:off x="-800051" y="2374509"/>
              <a:ext cx="2099769" cy="1572760"/>
              <a:chOff x="4085850" y="470300"/>
              <a:chExt cx="4240900" cy="3176500"/>
            </a:xfrm>
          </p:grpSpPr>
          <p:sp>
            <p:nvSpPr>
              <p:cNvPr id="324" name="Google Shape;324;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25" name="Google Shape;325;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26" name="Google Shape;326;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27" name="Google Shape;327;p11"/>
            <p:cNvGrpSpPr/>
            <p:nvPr/>
          </p:nvGrpSpPr>
          <p:grpSpPr>
            <a:xfrm rot="3661376">
              <a:off x="414471" y="-507602"/>
              <a:ext cx="2100056" cy="1572975"/>
              <a:chOff x="4085850" y="470300"/>
              <a:chExt cx="4240900" cy="3176500"/>
            </a:xfrm>
          </p:grpSpPr>
          <p:sp>
            <p:nvSpPr>
              <p:cNvPr id="328" name="Google Shape;328;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29" name="Google Shape;329;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30" name="Google Shape;330;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331" name="Google Shape;331;p11"/>
            <p:cNvGrpSpPr/>
            <p:nvPr/>
          </p:nvGrpSpPr>
          <p:grpSpPr>
            <a:xfrm rot="2064540">
              <a:off x="4893687" y="4316027"/>
              <a:ext cx="2099825" cy="1572802"/>
              <a:chOff x="4085850" y="470300"/>
              <a:chExt cx="4240900" cy="3176500"/>
            </a:xfrm>
          </p:grpSpPr>
          <p:sp>
            <p:nvSpPr>
              <p:cNvPr id="332" name="Google Shape;332;p11"/>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333" name="Google Shape;333;p11"/>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334" name="Google Shape;334;p11"/>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34450" y="805875"/>
            <a:ext cx="6475200" cy="5937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1pPr>
            <a:lvl2pPr lvl="1"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2pPr>
            <a:lvl3pPr lvl="2"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3pPr>
            <a:lvl4pPr lvl="3"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4pPr>
            <a:lvl5pPr lvl="4"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5pPr>
            <a:lvl6pPr lvl="5"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6pPr>
            <a:lvl7pPr lvl="6"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7pPr>
            <a:lvl8pPr lvl="7"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8pPr>
            <a:lvl9pPr lvl="8"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1334450" y="1513149"/>
            <a:ext cx="6475200" cy="2833800"/>
          </a:xfrm>
          <a:prstGeom prst="rect">
            <a:avLst/>
          </a:prstGeom>
          <a:noFill/>
          <a:ln>
            <a:noFill/>
          </a:ln>
        </p:spPr>
        <p:txBody>
          <a:bodyPr spcFirstLastPara="1" wrap="square" lIns="0" tIns="0" rIns="0" bIns="0" anchor="t" anchorCtr="0">
            <a:noAutofit/>
          </a:bodyPr>
          <a:lstStyle>
            <a:lvl1pPr marL="457200" lvl="0" indent="-381000" rtl="0">
              <a:spcBef>
                <a:spcPts val="0"/>
              </a:spcBef>
              <a:spcAft>
                <a:spcPts val="0"/>
              </a:spcAft>
              <a:buClr>
                <a:schemeClr val="accent1"/>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1pPr>
            <a:lvl2pPr marL="914400" lvl="1" indent="-381000" rtl="0">
              <a:spcBef>
                <a:spcPts val="600"/>
              </a:spcBef>
              <a:spcAft>
                <a:spcPts val="0"/>
              </a:spcAft>
              <a:buClr>
                <a:schemeClr val="accent2"/>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2pPr>
            <a:lvl3pPr marL="1371600" lvl="2" indent="-381000" rtl="0">
              <a:spcBef>
                <a:spcPts val="600"/>
              </a:spcBef>
              <a:spcAft>
                <a:spcPts val="0"/>
              </a:spcAft>
              <a:buClr>
                <a:schemeClr val="accent2"/>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3pPr>
            <a:lvl4pPr marL="1828800" lvl="3" indent="-381000" rtl="0">
              <a:spcBef>
                <a:spcPts val="600"/>
              </a:spcBef>
              <a:spcAft>
                <a:spcPts val="0"/>
              </a:spcAft>
              <a:buClr>
                <a:schemeClr val="accent2"/>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4pPr>
            <a:lvl5pPr marL="2286000" lvl="4" indent="-381000" rtl="0">
              <a:spcBef>
                <a:spcPts val="600"/>
              </a:spcBef>
              <a:spcAft>
                <a:spcPts val="0"/>
              </a:spcAft>
              <a:buClr>
                <a:schemeClr val="accent2"/>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5pPr>
            <a:lvl6pPr marL="2743200" lvl="5" indent="-381000" rtl="0">
              <a:spcBef>
                <a:spcPts val="600"/>
              </a:spcBef>
              <a:spcAft>
                <a:spcPts val="0"/>
              </a:spcAft>
              <a:buClr>
                <a:schemeClr val="dk1"/>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6pPr>
            <a:lvl7pPr marL="3200400" lvl="6" indent="-381000" rtl="0">
              <a:spcBef>
                <a:spcPts val="600"/>
              </a:spcBef>
              <a:spcAft>
                <a:spcPts val="0"/>
              </a:spcAft>
              <a:buClr>
                <a:schemeClr val="dk1"/>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7pPr>
            <a:lvl8pPr marL="3657600" lvl="7" indent="-381000" rtl="0">
              <a:spcBef>
                <a:spcPts val="600"/>
              </a:spcBef>
              <a:spcAft>
                <a:spcPts val="0"/>
              </a:spcAft>
              <a:buClr>
                <a:schemeClr val="dk1"/>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8pPr>
            <a:lvl9pPr marL="4114800" lvl="8" indent="-381000" rtl="0">
              <a:spcBef>
                <a:spcPts val="600"/>
              </a:spcBef>
              <a:spcAft>
                <a:spcPts val="600"/>
              </a:spcAft>
              <a:buClr>
                <a:schemeClr val="dk1"/>
              </a:buClr>
              <a:buSzPts val="2400"/>
              <a:buFont typeface="Saira SemiCondensed Light"/>
              <a:buChar char="■"/>
              <a:defRPr sz="2400">
                <a:solidFill>
                  <a:schemeClr val="dk1"/>
                </a:solidFill>
                <a:latin typeface="Saira SemiCondensed Light"/>
                <a:ea typeface="Saira SemiCondensed Light"/>
                <a:cs typeface="Saira SemiCondensed Light"/>
                <a:sym typeface="Saira SemiCondensed Light"/>
              </a:defRPr>
            </a:lvl9pPr>
          </a:lstStyle>
          <a:p>
            <a:endParaRPr/>
          </a:p>
        </p:txBody>
      </p:sp>
      <p:sp>
        <p:nvSpPr>
          <p:cNvPr id="8" name="Google Shape;8;p1"/>
          <p:cNvSpPr txBox="1">
            <a:spLocks noGrp="1"/>
          </p:cNvSpPr>
          <p:nvPr>
            <p:ph type="sldNum" idx="12"/>
          </p:nvPr>
        </p:nvSpPr>
        <p:spPr>
          <a:xfrm>
            <a:off x="8552377" y="4673650"/>
            <a:ext cx="4008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Saira Semi Condensed"/>
                <a:ea typeface="Saira Semi Condensed"/>
                <a:cs typeface="Saira Semi Condensed"/>
                <a:sym typeface="Saira Semi Condensed"/>
              </a:defRPr>
            </a:lvl1pPr>
            <a:lvl2pPr lvl="1" algn="r" rtl="0">
              <a:buNone/>
              <a:defRPr sz="1300">
                <a:solidFill>
                  <a:schemeClr val="accent1"/>
                </a:solidFill>
                <a:latin typeface="Saira Semi Condensed"/>
                <a:ea typeface="Saira Semi Condensed"/>
                <a:cs typeface="Saira Semi Condensed"/>
                <a:sym typeface="Saira Semi Condensed"/>
              </a:defRPr>
            </a:lvl2pPr>
            <a:lvl3pPr lvl="2" algn="r" rtl="0">
              <a:buNone/>
              <a:defRPr sz="1300">
                <a:solidFill>
                  <a:schemeClr val="accent1"/>
                </a:solidFill>
                <a:latin typeface="Saira Semi Condensed"/>
                <a:ea typeface="Saira Semi Condensed"/>
                <a:cs typeface="Saira Semi Condensed"/>
                <a:sym typeface="Saira Semi Condensed"/>
              </a:defRPr>
            </a:lvl3pPr>
            <a:lvl4pPr lvl="3" algn="r" rtl="0">
              <a:buNone/>
              <a:defRPr sz="1300">
                <a:solidFill>
                  <a:schemeClr val="accent1"/>
                </a:solidFill>
                <a:latin typeface="Saira Semi Condensed"/>
                <a:ea typeface="Saira Semi Condensed"/>
                <a:cs typeface="Saira Semi Condensed"/>
                <a:sym typeface="Saira Semi Condensed"/>
              </a:defRPr>
            </a:lvl4pPr>
            <a:lvl5pPr lvl="4" algn="r" rtl="0">
              <a:buNone/>
              <a:defRPr sz="1300">
                <a:solidFill>
                  <a:schemeClr val="accent1"/>
                </a:solidFill>
                <a:latin typeface="Saira Semi Condensed"/>
                <a:ea typeface="Saira Semi Condensed"/>
                <a:cs typeface="Saira Semi Condensed"/>
                <a:sym typeface="Saira Semi Condensed"/>
              </a:defRPr>
            </a:lvl5pPr>
            <a:lvl6pPr lvl="5" algn="r" rtl="0">
              <a:buNone/>
              <a:defRPr sz="1300">
                <a:solidFill>
                  <a:schemeClr val="accent1"/>
                </a:solidFill>
                <a:latin typeface="Saira Semi Condensed"/>
                <a:ea typeface="Saira Semi Condensed"/>
                <a:cs typeface="Saira Semi Condensed"/>
                <a:sym typeface="Saira Semi Condensed"/>
              </a:defRPr>
            </a:lvl6pPr>
            <a:lvl7pPr lvl="6" algn="r" rtl="0">
              <a:buNone/>
              <a:defRPr sz="1300">
                <a:solidFill>
                  <a:schemeClr val="accent1"/>
                </a:solidFill>
                <a:latin typeface="Saira Semi Condensed"/>
                <a:ea typeface="Saira Semi Condensed"/>
                <a:cs typeface="Saira Semi Condensed"/>
                <a:sym typeface="Saira Semi Condensed"/>
              </a:defRPr>
            </a:lvl7pPr>
            <a:lvl8pPr lvl="7" algn="r" rtl="0">
              <a:buNone/>
              <a:defRPr sz="1300">
                <a:solidFill>
                  <a:schemeClr val="accent1"/>
                </a:solidFill>
                <a:latin typeface="Saira Semi Condensed"/>
                <a:ea typeface="Saira Semi Condensed"/>
                <a:cs typeface="Saira Semi Condensed"/>
                <a:sym typeface="Saira Semi Condensed"/>
              </a:defRPr>
            </a:lvl8pPr>
            <a:lvl9pPr lvl="8" algn="r" rtl="0">
              <a:buNone/>
              <a:defRPr sz="1300">
                <a:solidFill>
                  <a:schemeClr val="accent1"/>
                </a:solidFill>
                <a:latin typeface="Saira Semi Condensed"/>
                <a:ea typeface="Saira Semi Condensed"/>
                <a:cs typeface="Saira Semi Condensed"/>
                <a:sym typeface="Saira Semi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6" r:id="rId5"/>
    <p:sldLayoutId id="2147483657" r:id="rId6"/>
  </p:sldLayoutIdLst>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13"/>
          <p:cNvSpPr txBox="1">
            <a:spLocks noGrp="1"/>
          </p:cNvSpPr>
          <p:nvPr>
            <p:ph type="ctrTitle"/>
          </p:nvPr>
        </p:nvSpPr>
        <p:spPr>
          <a:xfrm>
            <a:off x="261257" y="823425"/>
            <a:ext cx="8766629"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ADVANCED </a:t>
            </a:r>
            <a:r>
              <a:rPr lang="en" dirty="0">
                <a:solidFill>
                  <a:schemeClr val="bg1">
                    <a:lumMod val="10000"/>
                    <a:lumOff val="90000"/>
                  </a:schemeClr>
                </a:solidFill>
              </a:rPr>
              <a:t>WEB</a:t>
            </a:r>
            <a:r>
              <a:rPr lang="en" dirty="0"/>
              <a:t> </a:t>
            </a:r>
            <a:r>
              <a:rPr lang="en" dirty="0">
                <a:solidFill>
                  <a:schemeClr val="bg1">
                    <a:lumMod val="25000"/>
                    <a:lumOff val="75000"/>
                  </a:schemeClr>
                </a:solidFill>
              </a:rPr>
              <a:t>DEVELOPMENT</a:t>
            </a:r>
            <a:r>
              <a:rPr lang="en" dirty="0"/>
              <a:t>    			</a:t>
            </a:r>
            <a:r>
              <a:rPr lang="en" dirty="0">
                <a:solidFill>
                  <a:schemeClr val="bg1">
                    <a:lumMod val="75000"/>
                    <a:lumOff val="25000"/>
                  </a:schemeClr>
                </a:solidFill>
              </a:rPr>
              <a:t>PROJECT</a:t>
            </a:r>
            <a:endParaRPr dirty="0">
              <a:solidFill>
                <a:schemeClr val="bg1">
                  <a:lumMod val="75000"/>
                  <a:lumOff val="25000"/>
                </a:schemeClr>
              </a:solidFill>
            </a:endParaRPr>
          </a:p>
        </p:txBody>
      </p:sp>
      <p:sp>
        <p:nvSpPr>
          <p:cNvPr id="2" name="TextBox 1">
            <a:extLst>
              <a:ext uri="{FF2B5EF4-FFF2-40B4-BE49-F238E27FC236}">
                <a16:creationId xmlns:a16="http://schemas.microsoft.com/office/drawing/2014/main" id="{28018D57-5F15-4323-BDB0-ACE5D051CE64}"/>
              </a:ext>
            </a:extLst>
          </p:cNvPr>
          <p:cNvSpPr txBox="1"/>
          <p:nvPr/>
        </p:nvSpPr>
        <p:spPr>
          <a:xfrm>
            <a:off x="551542" y="2919446"/>
            <a:ext cx="6364515" cy="1938992"/>
          </a:xfrm>
          <a:prstGeom prst="rect">
            <a:avLst/>
          </a:prstGeom>
          <a:noFill/>
        </p:spPr>
        <p:txBody>
          <a:bodyPr wrap="square" rtlCol="0">
            <a:spAutoFit/>
          </a:bodyPr>
          <a:lstStyle/>
          <a:p>
            <a:r>
              <a:rPr lang="en-US" sz="2000" dirty="0">
                <a:solidFill>
                  <a:schemeClr val="tx1"/>
                </a:solidFill>
                <a:latin typeface="Saira Semi Condensed" panose="020B0604020202020204" charset="0"/>
                <a:cs typeface="Saira Semi Condensed" panose="020B0604020202020204" charset="0"/>
              </a:rPr>
              <a:t>Submitted To :  Mrs. Vidhu </a:t>
            </a:r>
            <a:r>
              <a:rPr lang="en-US" sz="2000" dirty="0" err="1">
                <a:solidFill>
                  <a:schemeClr val="tx1"/>
                </a:solidFill>
                <a:latin typeface="Saira Semi Condensed" panose="020B0604020202020204" charset="0"/>
                <a:cs typeface="Saira Semi Condensed" panose="020B0604020202020204" charset="0"/>
              </a:rPr>
              <a:t>Baggan</a:t>
            </a:r>
            <a:endParaRPr lang="en-US" sz="2000" dirty="0">
              <a:solidFill>
                <a:schemeClr val="tx1"/>
              </a:solidFill>
              <a:latin typeface="Saira Semi Condensed" panose="020B0604020202020204" charset="0"/>
              <a:cs typeface="Saira Semi Condensed" panose="020B0604020202020204" charset="0"/>
            </a:endParaRPr>
          </a:p>
          <a:p>
            <a:endParaRPr lang="en-US" sz="2000" dirty="0">
              <a:solidFill>
                <a:schemeClr val="tx1"/>
              </a:solidFill>
              <a:latin typeface="Saira Semi Condensed" panose="020B0604020202020204" charset="0"/>
              <a:cs typeface="Saira Semi Condensed" panose="020B0604020202020204" charset="0"/>
            </a:endParaRPr>
          </a:p>
          <a:p>
            <a:r>
              <a:rPr lang="en-US" sz="2000" dirty="0">
                <a:solidFill>
                  <a:schemeClr val="tx1"/>
                </a:solidFill>
                <a:latin typeface="Saira Semi Condensed" panose="020B0604020202020204" charset="0"/>
                <a:cs typeface="Saira Semi Condensed" panose="020B0604020202020204" charset="0"/>
              </a:rPr>
              <a:t>Submitted By :  Garvit Khunger/2010990990</a:t>
            </a:r>
          </a:p>
          <a:p>
            <a:r>
              <a:rPr lang="en-US" sz="2000" dirty="0">
                <a:solidFill>
                  <a:schemeClr val="tx1"/>
                </a:solidFill>
                <a:latin typeface="Saira Semi Condensed" panose="020B0604020202020204" charset="0"/>
                <a:cs typeface="Saira Semi Condensed" panose="020B0604020202020204" charset="0"/>
              </a:rPr>
              <a:t>	             Rohan </a:t>
            </a:r>
            <a:r>
              <a:rPr lang="en-US" sz="2000" dirty="0" err="1">
                <a:solidFill>
                  <a:schemeClr val="tx1"/>
                </a:solidFill>
                <a:latin typeface="Saira Semi Condensed" panose="020B0604020202020204" charset="0"/>
                <a:cs typeface="Saira Semi Condensed" panose="020B0604020202020204" charset="0"/>
              </a:rPr>
              <a:t>Hooda</a:t>
            </a:r>
            <a:r>
              <a:rPr lang="en-US" sz="2000" dirty="0">
                <a:solidFill>
                  <a:schemeClr val="tx1"/>
                </a:solidFill>
                <a:latin typeface="Saira Semi Condensed" panose="020B0604020202020204" charset="0"/>
                <a:cs typeface="Saira Semi Condensed" panose="020B0604020202020204" charset="0"/>
              </a:rPr>
              <a:t>/2010991071</a:t>
            </a:r>
          </a:p>
          <a:p>
            <a:r>
              <a:rPr lang="en-US" sz="2000" dirty="0">
                <a:solidFill>
                  <a:schemeClr val="tx1"/>
                </a:solidFill>
                <a:latin typeface="Saira Semi Condensed" panose="020B0604020202020204" charset="0"/>
                <a:cs typeface="Saira Semi Condensed" panose="020B0604020202020204" charset="0"/>
              </a:rPr>
              <a:t>	             Jaskaran Singh/2010991014</a:t>
            </a:r>
          </a:p>
          <a:p>
            <a:r>
              <a:rPr lang="en-US" sz="2000" dirty="0">
                <a:solidFill>
                  <a:schemeClr val="tx1"/>
                </a:solidFill>
                <a:latin typeface="Saira Semi Condensed" panose="020B0604020202020204" charset="0"/>
                <a:cs typeface="Saira Semi Condensed" panose="020B0604020202020204" charset="0"/>
              </a:rPr>
              <a:t>	             </a:t>
            </a:r>
            <a:r>
              <a:rPr lang="en-US" sz="2000" dirty="0" err="1">
                <a:solidFill>
                  <a:schemeClr val="tx1"/>
                </a:solidFill>
                <a:latin typeface="Saira Semi Condensed" panose="020B0604020202020204" charset="0"/>
                <a:cs typeface="Saira Semi Condensed" panose="020B0604020202020204" charset="0"/>
              </a:rPr>
              <a:t>Pushpendra</a:t>
            </a:r>
            <a:r>
              <a:rPr lang="en-US" sz="2000" dirty="0">
                <a:solidFill>
                  <a:schemeClr val="tx1"/>
                </a:solidFill>
                <a:latin typeface="Saira Semi Condensed" panose="020B0604020202020204" charset="0"/>
                <a:cs typeface="Saira Semi Condensed" panose="020B0604020202020204" charset="0"/>
              </a:rPr>
              <a:t> Tripathi/2010991056</a:t>
            </a:r>
          </a:p>
        </p:txBody>
      </p:sp>
      <p:pic>
        <p:nvPicPr>
          <p:cNvPr id="1026" name="Picture 2" descr="Chitkara University, Chandigarh - Courses, Fees, Admission, Ranking |  Collegedekho">
            <a:extLst>
              <a:ext uri="{FF2B5EF4-FFF2-40B4-BE49-F238E27FC236}">
                <a16:creationId xmlns:a16="http://schemas.microsoft.com/office/drawing/2014/main" id="{FFF66BB1-691A-4DAD-95C3-399F30E586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1229" y="2064397"/>
            <a:ext cx="2286000" cy="2000250"/>
          </a:xfrm>
          <a:prstGeom prst="rect">
            <a:avLst/>
          </a:prstGeom>
          <a:noFill/>
          <a:effectLst>
            <a:glow rad="2286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FAQ’S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2" name="Picture 1">
            <a:extLst>
              <a:ext uri="{FF2B5EF4-FFF2-40B4-BE49-F238E27FC236}">
                <a16:creationId xmlns:a16="http://schemas.microsoft.com/office/drawing/2014/main" id="{D855A825-7C7F-4CFD-9DD1-03C8191F1DB7}"/>
              </a:ext>
            </a:extLst>
          </p:cNvPr>
          <p:cNvPicPr>
            <a:picLocks noChangeAspect="1"/>
          </p:cNvPicPr>
          <p:nvPr/>
        </p:nvPicPr>
        <p:blipFill rotWithShape="1">
          <a:blip r:embed="rId3"/>
          <a:srcRect l="16905" t="11711" r="19524" b="10547"/>
          <a:stretch/>
        </p:blipFill>
        <p:spPr>
          <a:xfrm>
            <a:off x="1665514" y="971294"/>
            <a:ext cx="5812972" cy="3998687"/>
          </a:xfrm>
          <a:prstGeom prst="rect">
            <a:avLst/>
          </a:prstGeom>
        </p:spPr>
      </p:pic>
    </p:spTree>
    <p:extLst>
      <p:ext uri="{BB962C8B-B14F-4D97-AF65-F5344CB8AC3E}">
        <p14:creationId xmlns:p14="http://schemas.microsoft.com/office/powerpoint/2010/main" val="1345216196"/>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Animated footer</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685E91E0-63F2-4292-B59B-91404C34D74B}"/>
              </a:ext>
            </a:extLst>
          </p:cNvPr>
          <p:cNvPicPr>
            <a:picLocks noChangeAspect="1"/>
          </p:cNvPicPr>
          <p:nvPr/>
        </p:nvPicPr>
        <p:blipFill rotWithShape="1">
          <a:blip r:embed="rId3"/>
          <a:srcRect t="24408" r="1508" b="9135"/>
          <a:stretch/>
        </p:blipFill>
        <p:spPr>
          <a:xfrm>
            <a:off x="137886" y="1113390"/>
            <a:ext cx="8815291" cy="3418164"/>
          </a:xfrm>
          <a:prstGeom prst="rect">
            <a:avLst/>
          </a:prstGeom>
        </p:spPr>
      </p:pic>
    </p:spTree>
    <p:extLst>
      <p:ext uri="{BB962C8B-B14F-4D97-AF65-F5344CB8AC3E}">
        <p14:creationId xmlns:p14="http://schemas.microsoft.com/office/powerpoint/2010/main" val="1597920240"/>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476059"/>
            <a:ext cx="7888514" cy="821801"/>
          </a:xfrm>
          <a:prstGeom prst="rect">
            <a:avLst/>
          </a:prstGeom>
        </p:spPr>
        <p:txBody>
          <a:bodyPr spcFirstLastPara="1" wrap="square" lIns="0" tIns="0" rIns="0" bIns="0" anchor="b" anchorCtr="0">
            <a:noAutofit/>
          </a:bodyPr>
          <a:lstStyle/>
          <a:p>
            <a:pPr lvl="0" algn="ctr"/>
            <a:r>
              <a:rPr lang="en-US" sz="6000" dirty="0"/>
              <a:t>Subscribe to us !</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2" name="Picture 1">
            <a:extLst>
              <a:ext uri="{FF2B5EF4-FFF2-40B4-BE49-F238E27FC236}">
                <a16:creationId xmlns:a16="http://schemas.microsoft.com/office/drawing/2014/main" id="{45600E42-C1CD-48C2-97B0-650BB84EEFFA}"/>
              </a:ext>
            </a:extLst>
          </p:cNvPr>
          <p:cNvPicPr>
            <a:picLocks noChangeAspect="1"/>
          </p:cNvPicPr>
          <p:nvPr/>
        </p:nvPicPr>
        <p:blipFill rotWithShape="1">
          <a:blip r:embed="rId3"/>
          <a:srcRect t="57143" r="2857" b="4479"/>
          <a:stretch/>
        </p:blipFill>
        <p:spPr>
          <a:xfrm>
            <a:off x="269177" y="1647371"/>
            <a:ext cx="8483600" cy="1973944"/>
          </a:xfrm>
          <a:prstGeom prst="rect">
            <a:avLst/>
          </a:prstGeom>
        </p:spPr>
      </p:pic>
    </p:spTree>
    <p:extLst>
      <p:ext uri="{BB962C8B-B14F-4D97-AF65-F5344CB8AC3E}">
        <p14:creationId xmlns:p14="http://schemas.microsoft.com/office/powerpoint/2010/main" val="263152393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B7F0F9-923B-46CD-8455-EC552FE09EB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3" name="Rectangle 2">
            <a:extLst>
              <a:ext uri="{FF2B5EF4-FFF2-40B4-BE49-F238E27FC236}">
                <a16:creationId xmlns:a16="http://schemas.microsoft.com/office/drawing/2014/main" id="{EEA2928A-D277-4660-BF8F-BFDEE684E6D2}"/>
              </a:ext>
            </a:extLst>
          </p:cNvPr>
          <p:cNvSpPr/>
          <p:nvPr/>
        </p:nvSpPr>
        <p:spPr>
          <a:xfrm>
            <a:off x="1858183" y="346135"/>
            <a:ext cx="5747640" cy="4524315"/>
          </a:xfrm>
          <a:prstGeom prst="rect">
            <a:avLst/>
          </a:prstGeom>
        </p:spPr>
        <p:txBody>
          <a:bodyPr wrap="square">
            <a:spAutoFit/>
          </a:bodyPr>
          <a:lstStyle/>
          <a:p>
            <a:r>
              <a:rPr lang="en" sz="9600" dirty="0">
                <a:solidFill>
                  <a:schemeClr val="tx1"/>
                </a:solidFill>
                <a:latin typeface="Bebas Neue" panose="020B0604020202020204" charset="0"/>
              </a:rPr>
              <a:t>2. Login </a:t>
            </a:r>
          </a:p>
          <a:p>
            <a:r>
              <a:rPr lang="en" sz="9600" dirty="0">
                <a:solidFill>
                  <a:schemeClr val="tx1"/>
                </a:solidFill>
                <a:latin typeface="Bebas Neue" panose="020B0604020202020204" charset="0"/>
              </a:rPr>
              <a:t> signup and contact us</a:t>
            </a:r>
            <a:endParaRPr lang="en-US" dirty="0">
              <a:solidFill>
                <a:schemeClr val="tx1"/>
              </a:solidFill>
              <a:latin typeface="Bebas Neue" panose="020B0604020202020204" charset="0"/>
            </a:endParaRPr>
          </a:p>
        </p:txBody>
      </p:sp>
    </p:spTree>
    <p:extLst>
      <p:ext uri="{BB962C8B-B14F-4D97-AF65-F5344CB8AC3E}">
        <p14:creationId xmlns:p14="http://schemas.microsoft.com/office/powerpoint/2010/main" val="1472392575"/>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login</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2" name="Picture 1">
            <a:extLst>
              <a:ext uri="{FF2B5EF4-FFF2-40B4-BE49-F238E27FC236}">
                <a16:creationId xmlns:a16="http://schemas.microsoft.com/office/drawing/2014/main" id="{4B3A25BE-B8D3-4F75-A9AF-E6A5038F79CF}"/>
              </a:ext>
            </a:extLst>
          </p:cNvPr>
          <p:cNvPicPr>
            <a:picLocks noChangeAspect="1"/>
          </p:cNvPicPr>
          <p:nvPr/>
        </p:nvPicPr>
        <p:blipFill rotWithShape="1">
          <a:blip r:embed="rId3"/>
          <a:srcRect t="8889" r="1190" b="4762"/>
          <a:stretch/>
        </p:blipFill>
        <p:spPr>
          <a:xfrm>
            <a:off x="664028" y="1028397"/>
            <a:ext cx="7815943" cy="3842053"/>
          </a:xfrm>
          <a:prstGeom prst="rect">
            <a:avLst/>
          </a:prstGeom>
        </p:spPr>
      </p:pic>
    </p:spTree>
    <p:extLst>
      <p:ext uri="{BB962C8B-B14F-4D97-AF65-F5344CB8AC3E}">
        <p14:creationId xmlns:p14="http://schemas.microsoft.com/office/powerpoint/2010/main" val="3257101971"/>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Signup</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3" name="Picture 2">
            <a:extLst>
              <a:ext uri="{FF2B5EF4-FFF2-40B4-BE49-F238E27FC236}">
                <a16:creationId xmlns:a16="http://schemas.microsoft.com/office/drawing/2014/main" id="{AF60F037-64F5-41D4-A25D-E5D407B497BC}"/>
              </a:ext>
            </a:extLst>
          </p:cNvPr>
          <p:cNvPicPr>
            <a:picLocks noChangeAspect="1"/>
          </p:cNvPicPr>
          <p:nvPr/>
        </p:nvPicPr>
        <p:blipFill rotWithShape="1">
          <a:blip r:embed="rId3"/>
          <a:srcRect t="8607" r="2086" b="4621"/>
          <a:stretch/>
        </p:blipFill>
        <p:spPr>
          <a:xfrm>
            <a:off x="463793" y="971294"/>
            <a:ext cx="7945243" cy="3960689"/>
          </a:xfrm>
          <a:prstGeom prst="rect">
            <a:avLst/>
          </a:prstGeom>
        </p:spPr>
      </p:pic>
    </p:spTree>
    <p:extLst>
      <p:ext uri="{BB962C8B-B14F-4D97-AF65-F5344CB8AC3E}">
        <p14:creationId xmlns:p14="http://schemas.microsoft.com/office/powerpoint/2010/main" val="201159136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Contact us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2" name="Picture 1">
            <a:extLst>
              <a:ext uri="{FF2B5EF4-FFF2-40B4-BE49-F238E27FC236}">
                <a16:creationId xmlns:a16="http://schemas.microsoft.com/office/drawing/2014/main" id="{66B5F408-5B56-43F7-9B84-8418467F2CE5}"/>
              </a:ext>
            </a:extLst>
          </p:cNvPr>
          <p:cNvPicPr>
            <a:picLocks noChangeAspect="1"/>
          </p:cNvPicPr>
          <p:nvPr/>
        </p:nvPicPr>
        <p:blipFill rotWithShape="1">
          <a:blip r:embed="rId3"/>
          <a:srcRect t="8607" r="874" b="5185"/>
          <a:stretch/>
        </p:blipFill>
        <p:spPr>
          <a:xfrm>
            <a:off x="979714" y="1124857"/>
            <a:ext cx="7366001" cy="3603384"/>
          </a:xfrm>
          <a:prstGeom prst="rect">
            <a:avLst/>
          </a:prstGeom>
        </p:spPr>
      </p:pic>
    </p:spTree>
    <p:extLst>
      <p:ext uri="{BB962C8B-B14F-4D97-AF65-F5344CB8AC3E}">
        <p14:creationId xmlns:p14="http://schemas.microsoft.com/office/powerpoint/2010/main" val="359218695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16"/>
          <p:cNvSpPr txBox="1">
            <a:spLocks noGrp="1"/>
          </p:cNvSpPr>
          <p:nvPr>
            <p:ph type="ctrTitle"/>
          </p:nvPr>
        </p:nvSpPr>
        <p:spPr>
          <a:xfrm>
            <a:off x="1438489" y="1210129"/>
            <a:ext cx="6475200" cy="3788228"/>
          </a:xfrm>
          <a:prstGeom prst="rect">
            <a:avLst/>
          </a:prstGeom>
        </p:spPr>
        <p:txBody>
          <a:bodyPr spcFirstLastPara="1" wrap="square" lIns="0" tIns="0" rIns="0" bIns="0" anchor="b" anchorCtr="0">
            <a:noAutofit/>
          </a:bodyPr>
          <a:lstStyle/>
          <a:p>
            <a:pPr lvl="0" algn="l" rtl="0">
              <a:spcBef>
                <a:spcPts val="0"/>
              </a:spcBef>
              <a:spcAft>
                <a:spcPts val="0"/>
              </a:spcAft>
            </a:pPr>
            <a:r>
              <a:rPr lang="en" sz="2800" dirty="0"/>
              <a:t>    #Home</a:t>
            </a:r>
            <a:br>
              <a:rPr lang="en" sz="2800" dirty="0"/>
            </a:br>
            <a:br>
              <a:rPr lang="en" sz="2800" dirty="0"/>
            </a:br>
            <a:r>
              <a:rPr lang="en" sz="2800" dirty="0"/>
              <a:t>             #categories</a:t>
            </a:r>
            <a:br>
              <a:rPr lang="en" sz="2800" dirty="0"/>
            </a:br>
            <a:br>
              <a:rPr lang="en" sz="2800" dirty="0"/>
            </a:br>
            <a:r>
              <a:rPr lang="en" sz="2800" dirty="0"/>
              <a:t>                             #featured authors</a:t>
            </a:r>
            <a:br>
              <a:rPr lang="en" sz="2800" dirty="0"/>
            </a:br>
            <a:br>
              <a:rPr lang="en" sz="2800" dirty="0"/>
            </a:br>
            <a:r>
              <a:rPr lang="en" sz="2800" dirty="0"/>
              <a:t>                                                     #buy now</a:t>
            </a:r>
            <a:br>
              <a:rPr lang="en" sz="2800" dirty="0"/>
            </a:br>
            <a:br>
              <a:rPr lang="en" sz="2800" dirty="0"/>
            </a:br>
            <a:r>
              <a:rPr lang="en" sz="2800" dirty="0"/>
              <a:t>                                                                   #about us</a:t>
            </a:r>
            <a:endParaRPr sz="2800" dirty="0"/>
          </a:p>
        </p:txBody>
      </p:sp>
      <p:sp>
        <p:nvSpPr>
          <p:cNvPr id="4" name="TextBox 3">
            <a:extLst>
              <a:ext uri="{FF2B5EF4-FFF2-40B4-BE49-F238E27FC236}">
                <a16:creationId xmlns:a16="http://schemas.microsoft.com/office/drawing/2014/main" id="{A6916B28-9EEA-4BB1-A767-1DAF7BE01CDE}"/>
              </a:ext>
            </a:extLst>
          </p:cNvPr>
          <p:cNvSpPr txBox="1"/>
          <p:nvPr/>
        </p:nvSpPr>
        <p:spPr>
          <a:xfrm>
            <a:off x="2394856" y="333829"/>
            <a:ext cx="4562467" cy="1015663"/>
          </a:xfrm>
          <a:prstGeom prst="rect">
            <a:avLst/>
          </a:prstGeom>
          <a:noFill/>
        </p:spPr>
        <p:txBody>
          <a:bodyPr wrap="none" rtlCol="0">
            <a:spAutoFit/>
          </a:bodyPr>
          <a:lstStyle/>
          <a:p>
            <a:r>
              <a:rPr lang="en" sz="6000" dirty="0">
                <a:solidFill>
                  <a:srgbClr val="FFFFFF"/>
                </a:solidFill>
                <a:latin typeface="Bebas Neue"/>
                <a:sym typeface="Bebas Neue"/>
              </a:rPr>
              <a:t>3. Navigation bar</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Categories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pic>
        <p:nvPicPr>
          <p:cNvPr id="3" name="Picture 2">
            <a:extLst>
              <a:ext uri="{FF2B5EF4-FFF2-40B4-BE49-F238E27FC236}">
                <a16:creationId xmlns:a16="http://schemas.microsoft.com/office/drawing/2014/main" id="{98912160-9054-4B34-ACB4-6E7C75FF8CC9}"/>
              </a:ext>
            </a:extLst>
          </p:cNvPr>
          <p:cNvPicPr>
            <a:picLocks noChangeAspect="1"/>
          </p:cNvPicPr>
          <p:nvPr/>
        </p:nvPicPr>
        <p:blipFill rotWithShape="1">
          <a:blip r:embed="rId3"/>
          <a:srcRect t="8466" r="1192" b="7584"/>
          <a:stretch/>
        </p:blipFill>
        <p:spPr>
          <a:xfrm>
            <a:off x="791693" y="1031108"/>
            <a:ext cx="7773534" cy="3715063"/>
          </a:xfrm>
          <a:prstGeom prst="rect">
            <a:avLst/>
          </a:prstGeom>
        </p:spPr>
      </p:pic>
    </p:spTree>
    <p:extLst>
      <p:ext uri="{BB962C8B-B14F-4D97-AF65-F5344CB8AC3E}">
        <p14:creationId xmlns:p14="http://schemas.microsoft.com/office/powerpoint/2010/main" val="168566909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Featured authors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2" name="Picture 1">
            <a:extLst>
              <a:ext uri="{FF2B5EF4-FFF2-40B4-BE49-F238E27FC236}">
                <a16:creationId xmlns:a16="http://schemas.microsoft.com/office/drawing/2014/main" id="{5A2D5BED-E03D-45D6-AB16-16289E5AAD0B}"/>
              </a:ext>
            </a:extLst>
          </p:cNvPr>
          <p:cNvPicPr>
            <a:picLocks noChangeAspect="1"/>
          </p:cNvPicPr>
          <p:nvPr/>
        </p:nvPicPr>
        <p:blipFill rotWithShape="1">
          <a:blip r:embed="rId3"/>
          <a:srcRect t="8324" r="2087" b="5185"/>
          <a:stretch/>
        </p:blipFill>
        <p:spPr>
          <a:xfrm>
            <a:off x="663863" y="971294"/>
            <a:ext cx="7888514" cy="3885041"/>
          </a:xfrm>
          <a:prstGeom prst="rect">
            <a:avLst/>
          </a:prstGeom>
        </p:spPr>
      </p:pic>
    </p:spTree>
    <p:extLst>
      <p:ext uri="{BB962C8B-B14F-4D97-AF65-F5344CB8AC3E}">
        <p14:creationId xmlns:p14="http://schemas.microsoft.com/office/powerpoint/2010/main" val="106503696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4"/>
          <p:cNvSpPr txBox="1">
            <a:spLocks noGrp="1"/>
          </p:cNvSpPr>
          <p:nvPr>
            <p:ph type="title"/>
          </p:nvPr>
        </p:nvSpPr>
        <p:spPr>
          <a:xfrm>
            <a:off x="3059346" y="575625"/>
            <a:ext cx="6475200" cy="593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600" dirty="0"/>
              <a:t>Readers </a:t>
            </a:r>
            <a:r>
              <a:rPr lang="en" sz="6600" dirty="0">
                <a:solidFill>
                  <a:schemeClr val="bg1">
                    <a:lumMod val="50000"/>
                    <a:lumOff val="50000"/>
                  </a:schemeClr>
                </a:solidFill>
              </a:rPr>
              <a:t>beat</a:t>
            </a:r>
            <a:endParaRPr sz="6600" dirty="0">
              <a:solidFill>
                <a:schemeClr val="bg1">
                  <a:lumMod val="50000"/>
                  <a:lumOff val="50000"/>
                </a:schemeClr>
              </a:solidFill>
            </a:endParaRPr>
          </a:p>
        </p:txBody>
      </p:sp>
      <p:sp>
        <p:nvSpPr>
          <p:cNvPr id="380" name="Google Shape;380;p14"/>
          <p:cNvSpPr txBox="1">
            <a:spLocks noGrp="1"/>
          </p:cNvSpPr>
          <p:nvPr>
            <p:ph type="body" idx="1"/>
          </p:nvPr>
        </p:nvSpPr>
        <p:spPr>
          <a:xfrm>
            <a:off x="1313108" y="1679950"/>
            <a:ext cx="6937755" cy="2993700"/>
          </a:xfrm>
          <a:prstGeom prst="rect">
            <a:avLst/>
          </a:prstGeom>
        </p:spPr>
        <p:txBody>
          <a:bodyPr spcFirstLastPara="1" wrap="square" lIns="0" tIns="0" rIns="0" bIns="0" anchor="t" anchorCtr="0">
            <a:noAutofit/>
          </a:bodyPr>
          <a:lstStyle/>
          <a:p>
            <a:pPr marL="0" lvl="0" indent="0">
              <a:buClr>
                <a:schemeClr val="dk1"/>
              </a:buClr>
              <a:buSzPts val="1100"/>
              <a:buNone/>
            </a:pPr>
            <a:r>
              <a:rPr lang="en-US" dirty="0">
                <a:latin typeface="Bahnschrift SemiBold SemiConden" panose="020B0502040204020203" pitchFamily="34" charset="0"/>
              </a:rPr>
              <a:t>Readers Beat has grown into a platform where self-publishing authors have the opportunity to introduce their work to our community and new books are uploaded to our site daily - provided they comply to our quality standards. In our daily newsletter, we keep our rapidly growing list of active subscribers up to date on the latest free and discounted eBooks that are available online. We always love to hear from our visitors, so if you have any questions or feedback, don't hesitate to contact our editor editor@readersbeat.com</a:t>
            </a:r>
            <a:endParaRPr dirty="0">
              <a:latin typeface="Bahnschrift SemiBold SemiConden" panose="020B0502040204020203" pitchFamily="34" charset="0"/>
            </a:endParaRPr>
          </a:p>
        </p:txBody>
      </p:sp>
      <p:sp>
        <p:nvSpPr>
          <p:cNvPr id="382" name="Google Shape;382;p14"/>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3" name="Picture 2">
            <a:extLst>
              <a:ext uri="{FF2B5EF4-FFF2-40B4-BE49-F238E27FC236}">
                <a16:creationId xmlns:a16="http://schemas.microsoft.com/office/drawing/2014/main" id="{49A2EED6-5A7A-4E52-8D99-EF241CBB8BCA}"/>
              </a:ext>
            </a:extLst>
          </p:cNvPr>
          <p:cNvPicPr>
            <a:picLocks noChangeAspect="1"/>
          </p:cNvPicPr>
          <p:nvPr/>
        </p:nvPicPr>
        <p:blipFill>
          <a:blip r:embed="rId3"/>
          <a:stretch>
            <a:fillRect/>
          </a:stretch>
        </p:blipFill>
        <p:spPr>
          <a:xfrm>
            <a:off x="1403798" y="175951"/>
            <a:ext cx="1218899" cy="92139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864263" y="134979"/>
            <a:ext cx="7888514" cy="821801"/>
          </a:xfrm>
          <a:prstGeom prst="rect">
            <a:avLst/>
          </a:prstGeom>
        </p:spPr>
        <p:txBody>
          <a:bodyPr spcFirstLastPara="1" wrap="square" lIns="0" tIns="0" rIns="0" bIns="0" anchor="b" anchorCtr="0">
            <a:noAutofit/>
          </a:bodyPr>
          <a:lstStyle/>
          <a:p>
            <a:pPr lvl="0" algn="ctr"/>
            <a:r>
              <a:rPr lang="en-US" sz="6000" dirty="0"/>
              <a:t>Buy now with add to cart</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3" name="Picture 2">
            <a:extLst>
              <a:ext uri="{FF2B5EF4-FFF2-40B4-BE49-F238E27FC236}">
                <a16:creationId xmlns:a16="http://schemas.microsoft.com/office/drawing/2014/main" id="{FA30601D-CEA5-401B-8CF7-F99DCF9631FE}"/>
              </a:ext>
            </a:extLst>
          </p:cNvPr>
          <p:cNvPicPr>
            <a:picLocks noChangeAspect="1"/>
          </p:cNvPicPr>
          <p:nvPr/>
        </p:nvPicPr>
        <p:blipFill rotWithShape="1">
          <a:blip r:embed="rId3"/>
          <a:srcRect t="9030" r="556" b="12381"/>
          <a:stretch/>
        </p:blipFill>
        <p:spPr>
          <a:xfrm>
            <a:off x="506998" y="1124907"/>
            <a:ext cx="8130003" cy="3614057"/>
          </a:xfrm>
          <a:prstGeom prst="rect">
            <a:avLst/>
          </a:prstGeom>
        </p:spPr>
      </p:pic>
    </p:spTree>
    <p:extLst>
      <p:ext uri="{BB962C8B-B14F-4D97-AF65-F5344CB8AC3E}">
        <p14:creationId xmlns:p14="http://schemas.microsoft.com/office/powerpoint/2010/main" val="2365135226"/>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864263" y="134979"/>
            <a:ext cx="7888514" cy="821801"/>
          </a:xfrm>
          <a:prstGeom prst="rect">
            <a:avLst/>
          </a:prstGeom>
        </p:spPr>
        <p:txBody>
          <a:bodyPr spcFirstLastPara="1" wrap="square" lIns="0" tIns="0" rIns="0" bIns="0" anchor="b" anchorCtr="0">
            <a:noAutofit/>
          </a:bodyPr>
          <a:lstStyle/>
          <a:p>
            <a:pPr lvl="0" algn="ctr"/>
            <a:r>
              <a:rPr lang="en-US" sz="6000" dirty="0"/>
              <a:t>Buy now with add to cart</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3" name="Picture 2">
            <a:extLst>
              <a:ext uri="{FF2B5EF4-FFF2-40B4-BE49-F238E27FC236}">
                <a16:creationId xmlns:a16="http://schemas.microsoft.com/office/drawing/2014/main" id="{FA30601D-CEA5-401B-8CF7-F99DCF9631FE}"/>
              </a:ext>
            </a:extLst>
          </p:cNvPr>
          <p:cNvPicPr>
            <a:picLocks noChangeAspect="1"/>
          </p:cNvPicPr>
          <p:nvPr/>
        </p:nvPicPr>
        <p:blipFill rotWithShape="1">
          <a:blip r:embed="rId3"/>
          <a:srcRect t="9030" r="556" b="12381"/>
          <a:stretch/>
        </p:blipFill>
        <p:spPr>
          <a:xfrm>
            <a:off x="506998" y="1124907"/>
            <a:ext cx="8130003" cy="3614057"/>
          </a:xfrm>
          <a:prstGeom prst="rect">
            <a:avLst/>
          </a:prstGeom>
        </p:spPr>
      </p:pic>
    </p:spTree>
    <p:extLst>
      <p:ext uri="{BB962C8B-B14F-4D97-AF65-F5344CB8AC3E}">
        <p14:creationId xmlns:p14="http://schemas.microsoft.com/office/powerpoint/2010/main" val="38361665"/>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5"/>
          <p:cNvSpPr txBox="1">
            <a:spLocks noGrp="1"/>
          </p:cNvSpPr>
          <p:nvPr>
            <p:ph type="title"/>
          </p:nvPr>
        </p:nvSpPr>
        <p:spPr>
          <a:xfrm>
            <a:off x="2477977" y="557782"/>
            <a:ext cx="6475200" cy="593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5400" dirty="0"/>
              <a:t>Team Presentation</a:t>
            </a:r>
            <a:endParaRPr sz="5400" dirty="0"/>
          </a:p>
        </p:txBody>
      </p:sp>
      <p:sp>
        <p:nvSpPr>
          <p:cNvPr id="853" name="Google Shape;853;p4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855" name="Google Shape;855;p45"/>
          <p:cNvSpPr txBox="1"/>
          <p:nvPr/>
        </p:nvSpPr>
        <p:spPr>
          <a:xfrm>
            <a:off x="860325" y="338393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Garvit Khunger</a:t>
            </a:r>
          </a:p>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2010990990</a:t>
            </a:r>
            <a:endParaRPr dirty="0">
              <a:latin typeface="Saira Semi Condensed"/>
              <a:ea typeface="Saira Semi Condensed"/>
              <a:cs typeface="Saira Semi Condensed"/>
              <a:sym typeface="Saira Semi Condensed"/>
            </a:endParaRPr>
          </a:p>
        </p:txBody>
      </p:sp>
      <p:sp>
        <p:nvSpPr>
          <p:cNvPr id="857" name="Google Shape;857;p45"/>
          <p:cNvSpPr txBox="1"/>
          <p:nvPr/>
        </p:nvSpPr>
        <p:spPr>
          <a:xfrm>
            <a:off x="28450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Rohan Hooda</a:t>
            </a:r>
          </a:p>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2010991071</a:t>
            </a:r>
            <a:endParaRPr dirty="0">
              <a:latin typeface="Saira Semi Condensed"/>
              <a:ea typeface="Saira Semi Condensed"/>
              <a:cs typeface="Saira Semi Condensed"/>
              <a:sym typeface="Saira Semi Condensed"/>
            </a:endParaRPr>
          </a:p>
        </p:txBody>
      </p:sp>
      <p:sp>
        <p:nvSpPr>
          <p:cNvPr id="859" name="Google Shape;859;p45"/>
          <p:cNvSpPr txBox="1"/>
          <p:nvPr/>
        </p:nvSpPr>
        <p:spPr>
          <a:xfrm>
            <a:off x="482982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Jaskaran Singh</a:t>
            </a:r>
          </a:p>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2010991014</a:t>
            </a:r>
            <a:endParaRPr dirty="0">
              <a:latin typeface="Saira Semi Condensed"/>
              <a:ea typeface="Saira Semi Condensed"/>
              <a:cs typeface="Saira Semi Condensed"/>
              <a:sym typeface="Saira Semi Condensed"/>
            </a:endParaRPr>
          </a:p>
        </p:txBody>
      </p:sp>
      <p:sp>
        <p:nvSpPr>
          <p:cNvPr id="861" name="Google Shape;861;p45"/>
          <p:cNvSpPr txBox="1"/>
          <p:nvPr/>
        </p:nvSpPr>
        <p:spPr>
          <a:xfrm>
            <a:off x="67944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Pushpendra Tripathi</a:t>
            </a:r>
          </a:p>
          <a:p>
            <a:pPr marL="0" lvl="0" indent="0" algn="ctr" rtl="0">
              <a:spcBef>
                <a:spcPts val="0"/>
              </a:spcBef>
              <a:spcAft>
                <a:spcPts val="0"/>
              </a:spcAft>
              <a:buNone/>
            </a:pPr>
            <a:r>
              <a:rPr lang="en" sz="1200" b="1" dirty="0">
                <a:solidFill>
                  <a:schemeClr val="dk1"/>
                </a:solidFill>
                <a:latin typeface="Saira Semi Condensed"/>
                <a:ea typeface="Saira Semi Condensed"/>
                <a:cs typeface="Saira Semi Condensed"/>
                <a:sym typeface="Saira Semi Condensed"/>
              </a:rPr>
              <a:t>2010991056</a:t>
            </a:r>
            <a:endParaRPr dirty="0">
              <a:latin typeface="Saira Semi Condensed"/>
              <a:ea typeface="Saira Semi Condensed"/>
              <a:cs typeface="Saira Semi Condensed"/>
              <a:sym typeface="Saira Semi Condensed"/>
            </a:endParaRPr>
          </a:p>
        </p:txBody>
      </p:sp>
      <p:pic>
        <p:nvPicPr>
          <p:cNvPr id="2052" name="Picture 4" descr="User HD Stock Images | Shutterstock">
            <a:extLst>
              <a:ext uri="{FF2B5EF4-FFF2-40B4-BE49-F238E27FC236}">
                <a16:creationId xmlns:a16="http://schemas.microsoft.com/office/drawing/2014/main" id="{6193D72F-055C-403E-A833-B110A2DC95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997" b="17139"/>
          <a:stretch/>
        </p:blipFill>
        <p:spPr bwMode="auto">
          <a:xfrm>
            <a:off x="780163" y="1749937"/>
            <a:ext cx="1649524" cy="12787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User HD Stock Images | Shutterstock">
            <a:extLst>
              <a:ext uri="{FF2B5EF4-FFF2-40B4-BE49-F238E27FC236}">
                <a16:creationId xmlns:a16="http://schemas.microsoft.com/office/drawing/2014/main" id="{F53413FE-F340-4463-BB36-9EE8AAA8F8C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997" b="17139"/>
          <a:stretch/>
        </p:blipFill>
        <p:spPr bwMode="auto">
          <a:xfrm>
            <a:off x="2759888" y="1749937"/>
            <a:ext cx="1649524" cy="12787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User HD Stock Images | Shutterstock">
            <a:extLst>
              <a:ext uri="{FF2B5EF4-FFF2-40B4-BE49-F238E27FC236}">
                <a16:creationId xmlns:a16="http://schemas.microsoft.com/office/drawing/2014/main" id="{95DEAED0-0BA0-4BE3-A00E-9C6EC6F305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997" b="17139"/>
          <a:stretch/>
        </p:blipFill>
        <p:spPr bwMode="auto">
          <a:xfrm>
            <a:off x="4739613" y="1749937"/>
            <a:ext cx="1649524" cy="12787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User HD Stock Images | Shutterstock">
            <a:extLst>
              <a:ext uri="{FF2B5EF4-FFF2-40B4-BE49-F238E27FC236}">
                <a16:creationId xmlns:a16="http://schemas.microsoft.com/office/drawing/2014/main" id="{29AD7C78-7600-4CE2-9A0A-5F82BE2CD6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997" b="17139"/>
          <a:stretch/>
        </p:blipFill>
        <p:spPr bwMode="auto">
          <a:xfrm>
            <a:off x="6714313" y="1764500"/>
            <a:ext cx="1649524" cy="1278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658" name="Google Shape;658;p35"/>
          <p:cNvSpPr txBox="1">
            <a:spLocks noGrp="1"/>
          </p:cNvSpPr>
          <p:nvPr>
            <p:ph type="ctrTitle" idx="4294967295"/>
          </p:nvPr>
        </p:nvSpPr>
        <p:spPr>
          <a:xfrm>
            <a:off x="569686" y="769720"/>
            <a:ext cx="4108800" cy="1600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12000" dirty="0">
                <a:solidFill>
                  <a:schemeClr val="bg1">
                    <a:lumMod val="25000"/>
                    <a:lumOff val="75000"/>
                  </a:schemeClr>
                </a:solidFill>
              </a:rPr>
              <a:t>thanks!</a:t>
            </a:r>
            <a:endParaRPr sz="12000" dirty="0">
              <a:solidFill>
                <a:schemeClr val="bg1">
                  <a:lumMod val="25000"/>
                  <a:lumOff val="75000"/>
                </a:schemeClr>
              </a:solidFill>
            </a:endParaRPr>
          </a:p>
        </p:txBody>
      </p:sp>
      <p:sp>
        <p:nvSpPr>
          <p:cNvPr id="659" name="Google Shape;659;p35"/>
          <p:cNvSpPr txBox="1">
            <a:spLocks noGrp="1"/>
          </p:cNvSpPr>
          <p:nvPr>
            <p:ph type="subTitle" idx="4294967295"/>
          </p:nvPr>
        </p:nvSpPr>
        <p:spPr>
          <a:xfrm>
            <a:off x="693057" y="2571750"/>
            <a:ext cx="4108800" cy="5562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sz="3600" b="1"/>
              <a:t>Any questions?</a:t>
            </a:r>
            <a:endParaRPr sz="3600" b="1"/>
          </a:p>
        </p:txBody>
      </p:sp>
      <p:sp>
        <p:nvSpPr>
          <p:cNvPr id="660" name="Google Shape;660;p35"/>
          <p:cNvSpPr/>
          <p:nvPr/>
        </p:nvSpPr>
        <p:spPr>
          <a:xfrm>
            <a:off x="6294676" y="234369"/>
            <a:ext cx="2569661" cy="2337381"/>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600"/>
              </a:spcAft>
              <a:buNone/>
            </a:pPr>
            <a:endParaRPr dirty="0">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4"/>
          <p:cNvSpPr txBox="1">
            <a:spLocks noGrp="1"/>
          </p:cNvSpPr>
          <p:nvPr>
            <p:ph type="title"/>
          </p:nvPr>
        </p:nvSpPr>
        <p:spPr>
          <a:xfrm>
            <a:off x="2479515" y="1582257"/>
            <a:ext cx="4184970" cy="197898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10800" dirty="0"/>
              <a:t>1. Home</a:t>
            </a:r>
            <a:endParaRPr sz="10800" dirty="0">
              <a:solidFill>
                <a:schemeClr val="bg1">
                  <a:lumMod val="50000"/>
                  <a:lumOff val="50000"/>
                </a:schemeClr>
              </a:solidFill>
            </a:endParaRPr>
          </a:p>
        </p:txBody>
      </p:sp>
      <p:sp>
        <p:nvSpPr>
          <p:cNvPr id="382" name="Google Shape;382;p14"/>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344955891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1262743" y="168036"/>
            <a:ext cx="6618514" cy="821801"/>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000" dirty="0"/>
              <a:t>First look </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3" name="Picture 2">
            <a:extLst>
              <a:ext uri="{FF2B5EF4-FFF2-40B4-BE49-F238E27FC236}">
                <a16:creationId xmlns:a16="http://schemas.microsoft.com/office/drawing/2014/main" id="{6D2ECFE3-5B51-4574-91B9-731B6AF6B9B1}"/>
              </a:ext>
            </a:extLst>
          </p:cNvPr>
          <p:cNvPicPr>
            <a:picLocks noChangeAspect="1"/>
          </p:cNvPicPr>
          <p:nvPr/>
        </p:nvPicPr>
        <p:blipFill rotWithShape="1">
          <a:blip r:embed="rId3"/>
          <a:srcRect t="8467" r="1349" b="9841"/>
          <a:stretch/>
        </p:blipFill>
        <p:spPr>
          <a:xfrm>
            <a:off x="640767" y="1178522"/>
            <a:ext cx="7886377" cy="367354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863597" y="169136"/>
            <a:ext cx="7888514" cy="821801"/>
          </a:xfrm>
          <a:prstGeom prst="rect">
            <a:avLst/>
          </a:prstGeom>
        </p:spPr>
        <p:txBody>
          <a:bodyPr spcFirstLastPara="1" wrap="square" lIns="0" tIns="0" rIns="0" bIns="0" anchor="b" anchorCtr="0">
            <a:noAutofit/>
          </a:bodyPr>
          <a:lstStyle/>
          <a:p>
            <a:pPr lvl="0"/>
            <a:r>
              <a:rPr lang="en-US" sz="6000" dirty="0"/>
              <a:t>Carousel with sticky nav bar</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4" name="Picture 3">
            <a:extLst>
              <a:ext uri="{FF2B5EF4-FFF2-40B4-BE49-F238E27FC236}">
                <a16:creationId xmlns:a16="http://schemas.microsoft.com/office/drawing/2014/main" id="{F2404C15-CDEE-46F9-98EB-8EED62392E97}"/>
              </a:ext>
            </a:extLst>
          </p:cNvPr>
          <p:cNvPicPr>
            <a:picLocks noChangeAspect="1"/>
          </p:cNvPicPr>
          <p:nvPr/>
        </p:nvPicPr>
        <p:blipFill rotWithShape="1">
          <a:blip r:embed="rId3"/>
          <a:srcRect t="8467" r="2086" b="4982"/>
          <a:stretch/>
        </p:blipFill>
        <p:spPr>
          <a:xfrm>
            <a:off x="696685" y="1132114"/>
            <a:ext cx="7750629" cy="3799818"/>
          </a:xfrm>
          <a:prstGeom prst="rect">
            <a:avLst/>
          </a:prstGeom>
        </p:spPr>
      </p:pic>
    </p:spTree>
    <p:extLst>
      <p:ext uri="{BB962C8B-B14F-4D97-AF65-F5344CB8AC3E}">
        <p14:creationId xmlns:p14="http://schemas.microsoft.com/office/powerpoint/2010/main" val="191446113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377372" y="193222"/>
            <a:ext cx="10508343" cy="821801"/>
          </a:xfrm>
          <a:prstGeom prst="rect">
            <a:avLst/>
          </a:prstGeom>
        </p:spPr>
        <p:txBody>
          <a:bodyPr spcFirstLastPara="1" wrap="square" lIns="0" tIns="0" rIns="0" bIns="0" anchor="b" anchorCtr="0">
            <a:noAutofit/>
          </a:bodyPr>
          <a:lstStyle/>
          <a:p>
            <a:pPr lvl="0"/>
            <a:r>
              <a:rPr lang="en-US" sz="5000" dirty="0"/>
              <a:t>Various sections with small animations</a:t>
            </a:r>
            <a:endParaRPr sz="5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5" name="Picture 4">
            <a:extLst>
              <a:ext uri="{FF2B5EF4-FFF2-40B4-BE49-F238E27FC236}">
                <a16:creationId xmlns:a16="http://schemas.microsoft.com/office/drawing/2014/main" id="{366E11E8-C796-4226-AAD9-56233021DFD5}"/>
              </a:ext>
            </a:extLst>
          </p:cNvPr>
          <p:cNvPicPr>
            <a:picLocks noChangeAspect="1"/>
          </p:cNvPicPr>
          <p:nvPr/>
        </p:nvPicPr>
        <p:blipFill rotWithShape="1">
          <a:blip r:embed="rId3"/>
          <a:srcRect t="8747" r="792" b="7160"/>
          <a:stretch/>
        </p:blipFill>
        <p:spPr>
          <a:xfrm>
            <a:off x="696687" y="1237233"/>
            <a:ext cx="7620000" cy="3633217"/>
          </a:xfrm>
          <a:prstGeom prst="rect">
            <a:avLst/>
          </a:prstGeom>
        </p:spPr>
      </p:pic>
    </p:spTree>
    <p:extLst>
      <p:ext uri="{BB962C8B-B14F-4D97-AF65-F5344CB8AC3E}">
        <p14:creationId xmlns:p14="http://schemas.microsoft.com/office/powerpoint/2010/main" val="2784273025"/>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864263" y="236577"/>
            <a:ext cx="7888514" cy="821801"/>
          </a:xfrm>
          <a:prstGeom prst="rect">
            <a:avLst/>
          </a:prstGeom>
        </p:spPr>
        <p:txBody>
          <a:bodyPr spcFirstLastPara="1" wrap="square" lIns="0" tIns="0" rIns="0" bIns="0" anchor="b" anchorCtr="0">
            <a:noAutofit/>
          </a:bodyPr>
          <a:lstStyle/>
          <a:p>
            <a:pPr lvl="0" algn="ctr"/>
            <a:r>
              <a:rPr lang="en-US" sz="6000" dirty="0"/>
              <a:t>Client comments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5" name="Picture 4">
            <a:extLst>
              <a:ext uri="{FF2B5EF4-FFF2-40B4-BE49-F238E27FC236}">
                <a16:creationId xmlns:a16="http://schemas.microsoft.com/office/drawing/2014/main" id="{ED97AD67-EE30-4D6B-ABE1-5511791A8328}"/>
              </a:ext>
            </a:extLst>
          </p:cNvPr>
          <p:cNvPicPr>
            <a:picLocks noChangeAspect="1"/>
          </p:cNvPicPr>
          <p:nvPr/>
        </p:nvPicPr>
        <p:blipFill rotWithShape="1">
          <a:blip r:embed="rId3"/>
          <a:srcRect t="13685" r="2087" b="18590"/>
          <a:stretch/>
        </p:blipFill>
        <p:spPr>
          <a:xfrm>
            <a:off x="431798" y="1451978"/>
            <a:ext cx="8280403" cy="3221672"/>
          </a:xfrm>
          <a:prstGeom prst="rect">
            <a:avLst/>
          </a:prstGeom>
        </p:spPr>
      </p:pic>
    </p:spTree>
    <p:extLst>
      <p:ext uri="{BB962C8B-B14F-4D97-AF65-F5344CB8AC3E}">
        <p14:creationId xmlns:p14="http://schemas.microsoft.com/office/powerpoint/2010/main" val="131203561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236577"/>
            <a:ext cx="7888514" cy="821801"/>
          </a:xfrm>
          <a:prstGeom prst="rect">
            <a:avLst/>
          </a:prstGeom>
        </p:spPr>
        <p:txBody>
          <a:bodyPr spcFirstLastPara="1" wrap="square" lIns="0" tIns="0" rIns="0" bIns="0" anchor="b" anchorCtr="0">
            <a:noAutofit/>
          </a:bodyPr>
          <a:lstStyle/>
          <a:p>
            <a:pPr lvl="0" algn="ctr"/>
            <a:r>
              <a:rPr lang="en-US" sz="6000" dirty="0"/>
              <a:t>About us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2" name="Picture 1">
            <a:extLst>
              <a:ext uri="{FF2B5EF4-FFF2-40B4-BE49-F238E27FC236}">
                <a16:creationId xmlns:a16="http://schemas.microsoft.com/office/drawing/2014/main" id="{F1510BAD-AEB9-41E3-9E39-3635461EEDD9}"/>
              </a:ext>
            </a:extLst>
          </p:cNvPr>
          <p:cNvPicPr>
            <a:picLocks noChangeAspect="1"/>
          </p:cNvPicPr>
          <p:nvPr/>
        </p:nvPicPr>
        <p:blipFill rotWithShape="1">
          <a:blip r:embed="rId3"/>
          <a:srcRect t="16367" r="634" b="6738"/>
          <a:stretch/>
        </p:blipFill>
        <p:spPr>
          <a:xfrm>
            <a:off x="616857" y="1170253"/>
            <a:ext cx="8048171" cy="3503397"/>
          </a:xfrm>
          <a:prstGeom prst="rect">
            <a:avLst/>
          </a:prstGeom>
        </p:spPr>
      </p:pic>
    </p:spTree>
    <p:extLst>
      <p:ext uri="{BB962C8B-B14F-4D97-AF65-F5344CB8AC3E}">
        <p14:creationId xmlns:p14="http://schemas.microsoft.com/office/powerpoint/2010/main" val="100462131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8" name="Google Shape;388;p15"/>
          <p:cNvSpPr txBox="1">
            <a:spLocks noGrp="1"/>
          </p:cNvSpPr>
          <p:nvPr>
            <p:ph type="ctrTitle" idx="4294967295"/>
          </p:nvPr>
        </p:nvSpPr>
        <p:spPr>
          <a:xfrm>
            <a:off x="791693" y="149493"/>
            <a:ext cx="7888514" cy="821801"/>
          </a:xfrm>
          <a:prstGeom prst="rect">
            <a:avLst/>
          </a:prstGeom>
        </p:spPr>
        <p:txBody>
          <a:bodyPr spcFirstLastPara="1" wrap="square" lIns="0" tIns="0" rIns="0" bIns="0" anchor="b" anchorCtr="0">
            <a:noAutofit/>
          </a:bodyPr>
          <a:lstStyle/>
          <a:p>
            <a:pPr lvl="0" algn="ctr"/>
            <a:r>
              <a:rPr lang="en-US" sz="6000" dirty="0"/>
              <a:t>About us</a:t>
            </a:r>
            <a:endParaRPr sz="6000" dirty="0"/>
          </a:p>
        </p:txBody>
      </p:sp>
      <p:sp>
        <p:nvSpPr>
          <p:cNvPr id="390" name="Google Shape;390;p15"/>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3" name="Picture 2">
            <a:extLst>
              <a:ext uri="{FF2B5EF4-FFF2-40B4-BE49-F238E27FC236}">
                <a16:creationId xmlns:a16="http://schemas.microsoft.com/office/drawing/2014/main" id="{534AD418-B2FE-4FF6-BC2B-2AF13B58BDDB}"/>
              </a:ext>
            </a:extLst>
          </p:cNvPr>
          <p:cNvPicPr>
            <a:picLocks noChangeAspect="1"/>
          </p:cNvPicPr>
          <p:nvPr/>
        </p:nvPicPr>
        <p:blipFill rotWithShape="1">
          <a:blip r:embed="rId3"/>
          <a:srcRect l="1" t="8042" r="3651" b="6173"/>
          <a:stretch/>
        </p:blipFill>
        <p:spPr>
          <a:xfrm>
            <a:off x="892462" y="1070654"/>
            <a:ext cx="7659915" cy="3836269"/>
          </a:xfrm>
          <a:prstGeom prst="rect">
            <a:avLst/>
          </a:prstGeom>
        </p:spPr>
      </p:pic>
    </p:spTree>
    <p:extLst>
      <p:ext uri="{BB962C8B-B14F-4D97-AF65-F5344CB8AC3E}">
        <p14:creationId xmlns:p14="http://schemas.microsoft.com/office/powerpoint/2010/main" val="288364935"/>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theme/theme1.xml><?xml version="1.0" encoding="utf-8"?>
<a:theme xmlns:a="http://schemas.openxmlformats.org/drawingml/2006/main" name="Dardanius template">
  <a:themeElements>
    <a:clrScheme name="Custom 347">
      <a:dk1>
        <a:srgbClr val="FFFFFF"/>
      </a:dk1>
      <a:lt1>
        <a:srgbClr val="1D0216"/>
      </a:lt1>
      <a:dk2>
        <a:srgbClr val="A58CA2"/>
      </a:dk2>
      <a:lt2>
        <a:srgbClr val="5C2C4F"/>
      </a:lt2>
      <a:accent1>
        <a:srgbClr val="B64B7F"/>
      </a:accent1>
      <a:accent2>
        <a:srgbClr val="881882"/>
      </a:accent2>
      <a:accent3>
        <a:srgbClr val="705FA0"/>
      </a:accent3>
      <a:accent4>
        <a:srgbClr val="E6AE39"/>
      </a:accent4>
      <a:accent5>
        <a:srgbClr val="591341"/>
      </a:accent5>
      <a:accent6>
        <a:srgbClr val="1D0216"/>
      </a:accent6>
      <a:hlink>
        <a:srgbClr val="F8BEF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262</Words>
  <Application>Microsoft Office PowerPoint</Application>
  <PresentationFormat>On-screen Show (16:9)</PresentationFormat>
  <Paragraphs>62</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Bebas Neue</vt:lpstr>
      <vt:lpstr>Saira SemiCondensed Light</vt:lpstr>
      <vt:lpstr>Saira Semi Condensed</vt:lpstr>
      <vt:lpstr>Bahnschrift SemiBold SemiConden</vt:lpstr>
      <vt:lpstr>Dardanius template</vt:lpstr>
      <vt:lpstr>ADVANCED WEB DEVELOPMENT       PROJECT</vt:lpstr>
      <vt:lpstr>Readers beat</vt:lpstr>
      <vt:lpstr>1. Home</vt:lpstr>
      <vt:lpstr>First look </vt:lpstr>
      <vt:lpstr>Carousel with sticky nav bar</vt:lpstr>
      <vt:lpstr>Various sections with small animations</vt:lpstr>
      <vt:lpstr>Client comments</vt:lpstr>
      <vt:lpstr>About us</vt:lpstr>
      <vt:lpstr>About us</vt:lpstr>
      <vt:lpstr>FAQ’S</vt:lpstr>
      <vt:lpstr>Animated footer</vt:lpstr>
      <vt:lpstr>Subscribe to us !</vt:lpstr>
      <vt:lpstr>PowerPoint Presentation</vt:lpstr>
      <vt:lpstr>login</vt:lpstr>
      <vt:lpstr>Signup</vt:lpstr>
      <vt:lpstr>Contact us</vt:lpstr>
      <vt:lpstr>    #Home               #categories                               #featured authors                                                       #buy now                                                                     #about us</vt:lpstr>
      <vt:lpstr>Categories</vt:lpstr>
      <vt:lpstr>Featured authors</vt:lpstr>
      <vt:lpstr>Buy now with add to cart</vt:lpstr>
      <vt:lpstr>Buy now with add to cart</vt:lpstr>
      <vt:lpstr>Team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WEB DEVELOPMENT       PROJECT</dc:title>
  <dc:creator>Lenovo</dc:creator>
  <cp:lastModifiedBy>Garvit Khunger</cp:lastModifiedBy>
  <cp:revision>6</cp:revision>
  <dcterms:modified xsi:type="dcterms:W3CDTF">2021-05-16T18:29:50Z</dcterms:modified>
</cp:coreProperties>
</file>